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9" r:id="rId2"/>
    <p:sldId id="272" r:id="rId3"/>
    <p:sldId id="273" r:id="rId4"/>
    <p:sldId id="274" r:id="rId5"/>
    <p:sldId id="277" r:id="rId6"/>
    <p:sldId id="278" r:id="rId7"/>
    <p:sldId id="279" r:id="rId8"/>
    <p:sldId id="285" r:id="rId9"/>
    <p:sldId id="343" r:id="rId10"/>
    <p:sldId id="308" r:id="rId11"/>
    <p:sldId id="337" r:id="rId12"/>
    <p:sldId id="336" r:id="rId13"/>
    <p:sldId id="310" r:id="rId14"/>
    <p:sldId id="287" r:id="rId15"/>
    <p:sldId id="335" r:id="rId16"/>
    <p:sldId id="331" r:id="rId17"/>
    <p:sldId id="323" r:id="rId18"/>
    <p:sldId id="347" r:id="rId19"/>
    <p:sldId id="326" r:id="rId20"/>
    <p:sldId id="330" r:id="rId21"/>
    <p:sldId id="329" r:id="rId22"/>
    <p:sldId id="320" r:id="rId23"/>
    <p:sldId id="290" r:id="rId24"/>
    <p:sldId id="314" r:id="rId25"/>
    <p:sldId id="346" r:id="rId26"/>
    <p:sldId id="341" r:id="rId27"/>
    <p:sldId id="313" r:id="rId28"/>
    <p:sldId id="344" r:id="rId29"/>
    <p:sldId id="345" r:id="rId30"/>
    <p:sldId id="340" r:id="rId31"/>
    <p:sldId id="298" r:id="rId32"/>
    <p:sldId id="333" r:id="rId33"/>
    <p:sldId id="302" r:id="rId34"/>
    <p:sldId id="303" r:id="rId35"/>
  </p:sldIdLst>
  <p:sldSz cx="9144000" cy="6858000" type="screen4x3"/>
  <p:notesSz cx="6858000" cy="9144000"/>
  <p:custDataLst>
    <p:tags r:id="rId3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99"/>
    <a:srgbClr val="FF6600"/>
    <a:srgbClr val="FFFF00"/>
    <a:srgbClr val="FF0000"/>
    <a:srgbClr val="00FFFF"/>
    <a:srgbClr val="00CCFF"/>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2449" autoAdjust="0"/>
    <p:restoredTop sz="94698" autoAdjust="0"/>
  </p:normalViewPr>
  <p:slideViewPr>
    <p:cSldViewPr>
      <p:cViewPr>
        <p:scale>
          <a:sx n="80" d="100"/>
          <a:sy n="80" d="100"/>
        </p:scale>
        <p:origin x="-6"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A81E28F-0389-4E70-A8EB-551D67810B97}" type="datetimeFigureOut">
              <a:rPr lang="en-US"/>
              <a:pPr>
                <a:defRPr/>
              </a:pPr>
              <a:t>9/23/2017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66B3D3-B6D6-41E5-83FD-472F679F351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26338D-41C1-4715-BCB4-6D3E4E59E2B5}" type="datetimeFigureOut">
              <a:rPr lang="en-US"/>
              <a:pPr>
                <a:defRPr/>
              </a:pPr>
              <a:t>9/23/2017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100DE7-4203-4B0D-BAF9-0A4C4DD86FD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67D7A6-3EEC-4EC6-804E-7A8676C630CA}" type="datetimeFigureOut">
              <a:rPr lang="en-US"/>
              <a:pPr>
                <a:defRPr/>
              </a:pPr>
              <a:t>9/23/2017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3AC9F1-02C9-4739-AC2B-9029EAC27A1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fld id="{720BE843-48B7-4E7F-92B7-7562509E683A}" type="datetimeFigureOut">
              <a:rPr lang="en-US"/>
              <a:pPr>
                <a:defRPr/>
              </a:pPr>
              <a:t>9/23/2017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60448EE-2D6D-4912-A008-E5D9206345C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55367D-FB18-47EE-A671-C81ABA1211F9}" type="datetimeFigureOut">
              <a:rPr lang="en-US"/>
              <a:pPr>
                <a:defRPr/>
              </a:pPr>
              <a:t>9/23/2017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4D543A-D189-448D-912D-B9F4A64D601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B2094D-23B6-4AAE-A2F7-5CED2E2A29E8}" type="datetimeFigureOut">
              <a:rPr lang="en-US"/>
              <a:pPr>
                <a:defRPr/>
              </a:pPr>
              <a:t>9/23/2017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3D4A8B-1B9C-42B7-BEDB-378BE3B8A04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8B2870-75D6-4706-83D4-238660E13F67}" type="datetimeFigureOut">
              <a:rPr lang="en-US"/>
              <a:pPr>
                <a:defRPr/>
              </a:pPr>
              <a:t>9/23/2017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C83400-3209-41E4-97D0-E7F276E9FE6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DFC5298-28B2-4B20-A78D-DB8CF4FB5E81}" type="datetimeFigureOut">
              <a:rPr lang="en-US"/>
              <a:pPr>
                <a:defRPr/>
              </a:pPr>
              <a:t>9/23/2017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110E326-7126-4255-B3B9-B12E859DE06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D95DEB8-B84D-4E10-965D-2E8EA31060E8}" type="datetimeFigureOut">
              <a:rPr lang="en-US"/>
              <a:pPr>
                <a:defRPr/>
              </a:pPr>
              <a:t>9/23/2017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6929C8-EBCD-43B6-A19D-FE76A005C0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8D61DB-683E-4080-A423-9CE53FF0AFF2}" type="datetimeFigureOut">
              <a:rPr lang="en-US"/>
              <a:pPr>
                <a:defRPr/>
              </a:pPr>
              <a:t>9/23/2017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8F8EF26-1AE9-4723-9526-CA1AD53A698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EBB99D-3671-49AA-9911-298A0D3359D3}" type="datetimeFigureOut">
              <a:rPr lang="en-US"/>
              <a:pPr>
                <a:defRPr/>
              </a:pPr>
              <a:t>9/23/2017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5C5A0B-3391-42B2-838A-29A18EF376E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5B0C2B-1328-44FE-BE5D-28B115E247A3}" type="datetimeFigureOut">
              <a:rPr lang="en-US"/>
              <a:pPr>
                <a:defRPr/>
              </a:pPr>
              <a:t>9/23/2017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144DE8-3A23-428D-9EEB-A0CAB43917B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FFFF"/>
            </a:gs>
            <a:gs pos="50000">
              <a:schemeClr val="bg1"/>
            </a:gs>
            <a:gs pos="100000">
              <a:srgbClr val="00FFFF"/>
            </a:gs>
          </a:gsLst>
          <a:lin ang="5400000" scaled="1"/>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9CB9FD-C31B-4BEC-A27E-CE3B013CCC0B}" type="datetimeFigureOut">
              <a:rPr lang="en-US"/>
              <a:pPr>
                <a:defRPr/>
              </a:pPr>
              <a:t>9/23/2017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0ADD952-4FC0-427F-A5A7-27E2E0054AE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ransition>
    <p:sndAc>
      <p:stSnd>
        <p:snd r:embed="rId14" name="chimes.wav"/>
      </p:stSnd>
    </p:sndAc>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11.wmf"/></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8.gif"/><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11.wmf"/></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8.gif"/><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jpeg"/><Relationship Id="rId7"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wmf"/><Relationship Id="rId11" Type="http://schemas.openxmlformats.org/officeDocument/2006/relationships/image" Target="../media/image10.gif"/><Relationship Id="rId5" Type="http://schemas.openxmlformats.org/officeDocument/2006/relationships/image" Target="../media/image5.gif"/><Relationship Id="rId10" Type="http://schemas.openxmlformats.org/officeDocument/2006/relationships/image" Target="../media/image9.gif"/><Relationship Id="rId4" Type="http://schemas.openxmlformats.org/officeDocument/2006/relationships/image" Target="../media/image4.gif"/><Relationship Id="rId9" Type="http://schemas.openxmlformats.org/officeDocument/2006/relationships/hyperlink" Target="../My%20Documents/Downloads/Bai%20tap%20SHC/Package%20-%20Lesson/Lesson.ex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2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2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gif"/></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gif"/></Relationships>
</file>

<file path=ppt/slides/_rels/slide24.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18" Type="http://schemas.openxmlformats.org/officeDocument/2006/relationships/image" Target="../media/image29.jpeg"/><Relationship Id="rId26" Type="http://schemas.openxmlformats.org/officeDocument/2006/relationships/image" Target="../media/image37.jpeg"/><Relationship Id="rId3" Type="http://schemas.openxmlformats.org/officeDocument/2006/relationships/image" Target="../media/image14.png"/><Relationship Id="rId21" Type="http://schemas.openxmlformats.org/officeDocument/2006/relationships/image" Target="../media/image32.jpeg"/><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28.jpeg"/><Relationship Id="rId25" Type="http://schemas.openxmlformats.org/officeDocument/2006/relationships/image" Target="../media/image36.jpeg"/><Relationship Id="rId2" Type="http://schemas.openxmlformats.org/officeDocument/2006/relationships/audio" Target="../media/audio1.wav"/><Relationship Id="rId16" Type="http://schemas.openxmlformats.org/officeDocument/2006/relationships/image" Target="../media/image27.jpeg"/><Relationship Id="rId20"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jpeg"/><Relationship Id="rId24" Type="http://schemas.openxmlformats.org/officeDocument/2006/relationships/image" Target="../media/image35.jpeg"/><Relationship Id="rId5" Type="http://schemas.openxmlformats.org/officeDocument/2006/relationships/image" Target="../media/image16.jpeg"/><Relationship Id="rId15" Type="http://schemas.openxmlformats.org/officeDocument/2006/relationships/image" Target="../media/image26.jpeg"/><Relationship Id="rId23" Type="http://schemas.openxmlformats.org/officeDocument/2006/relationships/image" Target="../media/image34.jpeg"/><Relationship Id="rId10" Type="http://schemas.openxmlformats.org/officeDocument/2006/relationships/image" Target="../media/image21.jpeg"/><Relationship Id="rId19" Type="http://schemas.openxmlformats.org/officeDocument/2006/relationships/image" Target="../media/image30.pn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 Id="rId22" Type="http://schemas.openxmlformats.org/officeDocument/2006/relationships/image" Target="../media/image33.jpeg"/><Relationship Id="rId27" Type="http://schemas.openxmlformats.org/officeDocument/2006/relationships/image" Target="../media/image38.jpeg"/></Relationships>
</file>

<file path=ppt/slides/_rels/slide25.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image" Target="../media/image8.gif"/><Relationship Id="rId7" Type="http://schemas.openxmlformats.org/officeDocument/2006/relationships/image" Target="../media/image42.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1.gif"/><Relationship Id="rId5" Type="http://schemas.openxmlformats.org/officeDocument/2006/relationships/image" Target="../media/image40.png"/><Relationship Id="rId4" Type="http://schemas.openxmlformats.org/officeDocument/2006/relationships/image" Target="../media/image39.jpeg"/><Relationship Id="rId9" Type="http://schemas.openxmlformats.org/officeDocument/2006/relationships/image" Target="../media/image44.gif"/></Relationships>
</file>

<file path=ppt/slides/_rels/slide26.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18" Type="http://schemas.openxmlformats.org/officeDocument/2006/relationships/image" Target="../media/image29.jpeg"/><Relationship Id="rId26" Type="http://schemas.openxmlformats.org/officeDocument/2006/relationships/image" Target="../media/image37.jpeg"/><Relationship Id="rId3" Type="http://schemas.openxmlformats.org/officeDocument/2006/relationships/image" Target="../media/image14.png"/><Relationship Id="rId21" Type="http://schemas.openxmlformats.org/officeDocument/2006/relationships/image" Target="../media/image32.jpeg"/><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28.jpeg"/><Relationship Id="rId25" Type="http://schemas.openxmlformats.org/officeDocument/2006/relationships/image" Target="../media/image36.jpeg"/><Relationship Id="rId2" Type="http://schemas.openxmlformats.org/officeDocument/2006/relationships/audio" Target="../media/audio1.wav"/><Relationship Id="rId16" Type="http://schemas.openxmlformats.org/officeDocument/2006/relationships/image" Target="../media/image27.jpeg"/><Relationship Id="rId20"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jpeg"/><Relationship Id="rId24" Type="http://schemas.openxmlformats.org/officeDocument/2006/relationships/image" Target="../media/image35.jpeg"/><Relationship Id="rId5" Type="http://schemas.openxmlformats.org/officeDocument/2006/relationships/image" Target="../media/image16.jpeg"/><Relationship Id="rId15" Type="http://schemas.openxmlformats.org/officeDocument/2006/relationships/image" Target="../media/image26.jpeg"/><Relationship Id="rId23" Type="http://schemas.openxmlformats.org/officeDocument/2006/relationships/image" Target="../media/image34.jpeg"/><Relationship Id="rId10" Type="http://schemas.openxmlformats.org/officeDocument/2006/relationships/image" Target="../media/image21.jpeg"/><Relationship Id="rId19" Type="http://schemas.openxmlformats.org/officeDocument/2006/relationships/image" Target="../media/image30.pn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 Id="rId22" Type="http://schemas.openxmlformats.org/officeDocument/2006/relationships/image" Target="../media/image33.jpeg"/><Relationship Id="rId27"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ideo" Target="file:///C:\Documents%20and%20Settings\Admin\Desktop\KHOA%20HOC%20%20-%20CHIEMINH%20-\DDDDDD%2000_00_00-00_03_59.avi" TargetMode="External"/><Relationship Id="rId5" Type="http://schemas.openxmlformats.org/officeDocument/2006/relationships/image" Target="../media/image46.pn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audio" Target="../media/audio2.wav"/><Relationship Id="rId7"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hyperlink" Target="../My%20Documents/Downloads/Bai%20tap%20SHC/Package%20-%20Lesson/Lesson.exe" TargetMode="External"/><Relationship Id="rId4" Type="http://schemas.openxmlformats.org/officeDocument/2006/relationships/image" Target="../media/image8.gif"/></Relationships>
</file>

<file path=ppt/slides/_rels/slide3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11.wmf"/></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3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audio" Target="../media/audio2.wav"/><Relationship Id="rId7"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hyperlink" Target="../My%20Documents/Downloads/Bai%20tap%20SHC/Package%20-%20Lesson/Lesson.exe" TargetMode="Externa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1.wmf"/><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HINH ANH\hoa van dep\sweet1ca2.jpg"/>
          <p:cNvPicPr>
            <a:picLocks noChangeAspect="1" noChangeArrowheads="1"/>
          </p:cNvPicPr>
          <p:nvPr/>
        </p:nvPicPr>
        <p:blipFill>
          <a:blip r:embed="rId2"/>
          <a:srcRect t="797"/>
          <a:stretch>
            <a:fillRect/>
          </a:stretch>
        </p:blipFill>
        <p:spPr bwMode="auto">
          <a:xfrm>
            <a:off x="0" y="0"/>
            <a:ext cx="9144000" cy="6858000"/>
          </a:xfrm>
          <a:prstGeom prst="rect">
            <a:avLst/>
          </a:prstGeom>
          <a:noFill/>
          <a:ln w="9525">
            <a:noFill/>
            <a:miter lim="800000"/>
            <a:headEnd/>
            <a:tailEnd/>
          </a:ln>
        </p:spPr>
      </p:pic>
      <p:pic>
        <p:nvPicPr>
          <p:cNvPr id="2051" name="Picture 2" descr="G:\HINH ANH\hoa van dep\sweet1ca2.jpg"/>
          <p:cNvPicPr>
            <a:picLocks noChangeAspect="1" noChangeArrowheads="1"/>
          </p:cNvPicPr>
          <p:nvPr/>
        </p:nvPicPr>
        <p:blipFill>
          <a:blip r:embed="rId3"/>
          <a:srcRect t="71442" r="49115" b="797"/>
          <a:stretch>
            <a:fillRect/>
          </a:stretch>
        </p:blipFill>
        <p:spPr bwMode="auto">
          <a:xfrm>
            <a:off x="0" y="4938713"/>
            <a:ext cx="4652963" cy="1919287"/>
          </a:xfrm>
          <a:prstGeom prst="rect">
            <a:avLst/>
          </a:prstGeom>
          <a:noFill/>
          <a:ln w="9525">
            <a:noFill/>
            <a:miter lim="800000"/>
            <a:headEnd/>
            <a:tailEnd/>
          </a:ln>
        </p:spPr>
      </p:pic>
      <p:sp>
        <p:nvSpPr>
          <p:cNvPr id="2052" name="WordArt 4"/>
          <p:cNvSpPr>
            <a:spLocks noChangeArrowheads="1" noChangeShapeType="1" noTextEdit="1"/>
          </p:cNvSpPr>
          <p:nvPr/>
        </p:nvSpPr>
        <p:spPr bwMode="auto">
          <a:xfrm>
            <a:off x="714375" y="2500313"/>
            <a:ext cx="8077200" cy="1676400"/>
          </a:xfrm>
          <a:prstGeom prst="rect">
            <a:avLst/>
          </a:prstGeom>
        </p:spPr>
        <p:txBody>
          <a:bodyPr wrap="none" fromWordArt="1">
            <a:prstTxWarp prst="textDoubleWave1">
              <a:avLst>
                <a:gd name="adj1" fmla="val 6500"/>
                <a:gd name="adj2" fmla="val 0"/>
              </a:avLst>
            </a:prstTxWarp>
          </a:bodyPr>
          <a:lstStyle/>
          <a:p>
            <a:endParaRPr lang="en-US" sz="3600" kern="10">
              <a:ln w="28575">
                <a:solidFill>
                  <a:srgbClr val="FF0000"/>
                </a:solidFill>
                <a:miter lim="800000"/>
                <a:headEnd/>
                <a:tailEnd/>
              </a:ln>
              <a:solidFill>
                <a:srgbClr val="D1D1F0"/>
              </a:solidFill>
              <a:effectLst>
                <a:outerShdw dist="23000" dir="7020039" algn="tl" rotWithShape="0">
                  <a:srgbClr val="000000">
                    <a:alpha val="50000"/>
                  </a:srgbClr>
                </a:outerShdw>
              </a:effectLst>
              <a:latin typeface="Impact"/>
            </a:endParaRPr>
          </a:p>
        </p:txBody>
      </p:sp>
      <p:sp>
        <p:nvSpPr>
          <p:cNvPr id="2053" name="Text Box 3"/>
          <p:cNvSpPr txBox="1">
            <a:spLocks noChangeArrowheads="1"/>
          </p:cNvSpPr>
          <p:nvPr/>
        </p:nvSpPr>
        <p:spPr bwMode="auto">
          <a:xfrm>
            <a:off x="2057400" y="758825"/>
            <a:ext cx="4495800" cy="461963"/>
          </a:xfrm>
          <a:prstGeom prst="rect">
            <a:avLst/>
          </a:prstGeom>
          <a:noFill/>
          <a:ln w="9525">
            <a:solidFill>
              <a:srgbClr val="3333FF"/>
            </a:solidFill>
            <a:miter lim="800000"/>
            <a:headEnd/>
            <a:tailEnd/>
          </a:ln>
        </p:spPr>
        <p:txBody>
          <a:bodyPr>
            <a:spAutoFit/>
          </a:bodyPr>
          <a:lstStyle/>
          <a:p>
            <a:pPr>
              <a:spcBef>
                <a:spcPct val="50000"/>
              </a:spcBef>
            </a:pPr>
            <a:r>
              <a:rPr lang="en-US" sz="2400" b="1">
                <a:solidFill>
                  <a:srgbClr val="0000FF"/>
                </a:solidFill>
                <a:latin typeface="Times New Roman" pitchFamily="18" charset="0"/>
                <a:cs typeface="Times New Roman" pitchFamily="18" charset="0"/>
              </a:rPr>
              <a:t>TRƯỜNG TIỂU HỌC ÁI MỘ A</a:t>
            </a:r>
          </a:p>
        </p:txBody>
      </p:sp>
      <p:sp>
        <p:nvSpPr>
          <p:cNvPr id="2054" name="WordArt 6"/>
          <p:cNvSpPr>
            <a:spLocks noChangeArrowheads="1" noChangeShapeType="1" noTextEdit="1"/>
          </p:cNvSpPr>
          <p:nvPr/>
        </p:nvSpPr>
        <p:spPr bwMode="auto">
          <a:xfrm>
            <a:off x="6858000" y="5711825"/>
            <a:ext cx="1981200" cy="1146175"/>
          </a:xfrm>
          <a:prstGeom prst="rect">
            <a:avLst/>
          </a:prstGeom>
        </p:spPr>
        <p:txBody>
          <a:bodyPr wrap="none" fromWordArt="1">
            <a:prstTxWarp prst="textDoubleWave1">
              <a:avLst>
                <a:gd name="adj1" fmla="val 6500"/>
                <a:gd name="adj2" fmla="val 0"/>
              </a:avLst>
            </a:prstTxWarp>
          </a:bodyPr>
          <a:lstStyle/>
          <a:p>
            <a:r>
              <a:rPr lang="en-US" sz="3600" kern="10" spc="-360">
                <a:ln w="12700">
                  <a:solidFill>
                    <a:srgbClr val="000099"/>
                  </a:solidFill>
                  <a:round/>
                  <a:headEnd/>
                  <a:tailEnd/>
                </a:ln>
                <a:solidFill>
                  <a:srgbClr val="3366FF"/>
                </a:solidFill>
                <a:effectLst>
                  <a:outerShdw dist="125724" dir="18900000" algn="ctr" rotWithShape="0">
                    <a:srgbClr val="000099"/>
                  </a:outerShdw>
                </a:effectLst>
                <a:latin typeface="Arial"/>
                <a:cs typeface="Arial"/>
              </a:rPr>
              <a:t>Lớp 4C</a:t>
            </a:r>
          </a:p>
        </p:txBody>
      </p:sp>
      <p:sp>
        <p:nvSpPr>
          <p:cNvPr id="2055" name="WordArt 5"/>
          <p:cNvSpPr>
            <a:spLocks noChangeArrowheads="1" noChangeShapeType="1" noTextEdit="1"/>
          </p:cNvSpPr>
          <p:nvPr/>
        </p:nvSpPr>
        <p:spPr bwMode="auto">
          <a:xfrm>
            <a:off x="2066925" y="4648200"/>
            <a:ext cx="4943475" cy="757238"/>
          </a:xfrm>
          <a:prstGeom prst="rect">
            <a:avLst/>
          </a:prstGeom>
        </p:spPr>
        <p:txBody>
          <a:bodyPr wrap="none" fromWordArt="1">
            <a:prstTxWarp prst="textPlain">
              <a:avLst>
                <a:gd name="adj" fmla="val 50000"/>
              </a:avLst>
            </a:prstTxWarp>
          </a:bodyPr>
          <a:lstStyle/>
          <a:p>
            <a:r>
              <a:rPr lang="en-US" sz="3600" kern="10" spc="-360">
                <a:ln w="12700">
                  <a:solidFill>
                    <a:srgbClr val="EAEAEA"/>
                  </a:solidFill>
                  <a:round/>
                  <a:headEnd/>
                  <a:tailEnd/>
                </a:ln>
                <a:solidFill>
                  <a:srgbClr val="0000FF"/>
                </a:solidFill>
                <a:effectLst>
                  <a:outerShdw dist="35921" dir="2700000" sy="50000" kx="2115830" algn="bl" rotWithShape="0">
                    <a:srgbClr val="C0C0C0">
                      <a:alpha val="79999"/>
                    </a:srgbClr>
                  </a:outerShdw>
                </a:effectLst>
                <a:latin typeface="Arial"/>
                <a:cs typeface="Arial"/>
              </a:rPr>
              <a:t>Giáo viên dạy : Nguyễn Thu Hồng</a:t>
            </a:r>
          </a:p>
        </p:txBody>
      </p:sp>
      <p:sp>
        <p:nvSpPr>
          <p:cNvPr id="2056" name="Text Box 3"/>
          <p:cNvSpPr txBox="1">
            <a:spLocks noChangeArrowheads="1"/>
          </p:cNvSpPr>
          <p:nvPr/>
        </p:nvSpPr>
        <p:spPr bwMode="auto">
          <a:xfrm>
            <a:off x="1143000" y="2133600"/>
            <a:ext cx="6553200" cy="2616101"/>
          </a:xfrm>
          <a:prstGeom prst="rect">
            <a:avLst/>
          </a:prstGeom>
          <a:noFill/>
          <a:ln w="9525">
            <a:solidFill>
              <a:srgbClr val="3333FF"/>
            </a:solidFill>
            <a:miter lim="800000"/>
            <a:headEnd/>
            <a:tailEnd/>
          </a:ln>
        </p:spPr>
        <p:txBody>
          <a:bodyPr>
            <a:spAutoFit/>
          </a:bodyPr>
          <a:lstStyle/>
          <a:p>
            <a:pPr algn="ctr">
              <a:spcBef>
                <a:spcPct val="50000"/>
              </a:spcBef>
              <a:defRPr/>
            </a:pPr>
            <a:r>
              <a:rPr lang="en-US" sz="4000" kern="10" dirty="0">
                <a:ln w="12700">
                  <a:solidFill>
                    <a:srgbClr val="FF0000"/>
                  </a:solidFill>
                  <a:round/>
                  <a:headEnd/>
                  <a:tailEnd/>
                </a:ln>
                <a:solidFill>
                  <a:srgbClr val="FF0000"/>
                </a:solidFill>
                <a:latin typeface="Times New Roman"/>
                <a:cs typeface="Times New Roman"/>
              </a:rPr>
              <a:t>    </a:t>
            </a:r>
            <a:r>
              <a:rPr lang="en-US" sz="4000" kern="10" dirty="0" err="1" smtClean="0">
                <a:ln w="12700">
                  <a:solidFill>
                    <a:srgbClr val="FF0000"/>
                  </a:solidFill>
                  <a:round/>
                  <a:headEnd/>
                  <a:tailEnd/>
                </a:ln>
                <a:solidFill>
                  <a:srgbClr val="FF0000"/>
                </a:solidFill>
                <a:latin typeface="Times New Roman"/>
                <a:cs typeface="Times New Roman"/>
              </a:rPr>
              <a:t>Tại</a:t>
            </a:r>
            <a:r>
              <a:rPr lang="en-US" sz="4000" kern="10" dirty="0" smtClean="0">
                <a:ln w="12700">
                  <a:solidFill>
                    <a:srgbClr val="FF0000"/>
                  </a:solidFill>
                  <a:round/>
                  <a:headEnd/>
                  <a:tailEnd/>
                </a:ln>
                <a:solidFill>
                  <a:srgbClr val="FF0000"/>
                </a:solidFill>
                <a:latin typeface="Times New Roman"/>
                <a:cs typeface="Times New Roman"/>
              </a:rPr>
              <a:t> </a:t>
            </a:r>
            <a:r>
              <a:rPr lang="en-US" sz="4000" kern="10" dirty="0" err="1" smtClean="0">
                <a:ln w="12700">
                  <a:solidFill>
                    <a:srgbClr val="FF0000"/>
                  </a:solidFill>
                  <a:round/>
                  <a:headEnd/>
                  <a:tailEnd/>
                </a:ln>
                <a:solidFill>
                  <a:srgbClr val="FF0000"/>
                </a:solidFill>
                <a:latin typeface="Times New Roman"/>
                <a:cs typeface="Times New Roman"/>
              </a:rPr>
              <a:t>sao</a:t>
            </a:r>
            <a:r>
              <a:rPr lang="en-US" sz="4000" kern="10" dirty="0" smtClean="0">
                <a:ln w="12700">
                  <a:solidFill>
                    <a:srgbClr val="FF0000"/>
                  </a:solidFill>
                  <a:round/>
                  <a:headEnd/>
                  <a:tailEnd/>
                </a:ln>
                <a:solidFill>
                  <a:srgbClr val="FF0000"/>
                </a:solidFill>
                <a:latin typeface="Times New Roman"/>
                <a:cs typeface="Times New Roman"/>
              </a:rPr>
              <a:t> </a:t>
            </a:r>
            <a:r>
              <a:rPr lang="en-US" sz="4000" kern="10" dirty="0" err="1" smtClean="0">
                <a:ln w="12700">
                  <a:solidFill>
                    <a:srgbClr val="FF0000"/>
                  </a:solidFill>
                  <a:round/>
                  <a:headEnd/>
                  <a:tailEnd/>
                </a:ln>
                <a:solidFill>
                  <a:srgbClr val="FF0000"/>
                </a:solidFill>
                <a:latin typeface="Times New Roman"/>
                <a:cs typeface="Times New Roman"/>
              </a:rPr>
              <a:t>cần</a:t>
            </a:r>
            <a:r>
              <a:rPr lang="en-US" sz="4000" kern="10" dirty="0" smtClean="0">
                <a:ln w="12700">
                  <a:solidFill>
                    <a:srgbClr val="FF0000"/>
                  </a:solidFill>
                  <a:round/>
                  <a:headEnd/>
                  <a:tailEnd/>
                </a:ln>
                <a:solidFill>
                  <a:srgbClr val="FF0000"/>
                </a:solidFill>
                <a:latin typeface="Times New Roman"/>
                <a:cs typeface="Times New Roman"/>
              </a:rPr>
              <a:t> </a:t>
            </a:r>
            <a:r>
              <a:rPr lang="en-US" sz="4000" kern="10" dirty="0" err="1" smtClean="0">
                <a:ln w="12700">
                  <a:solidFill>
                    <a:srgbClr val="FF0000"/>
                  </a:solidFill>
                  <a:round/>
                  <a:headEnd/>
                  <a:tailEnd/>
                </a:ln>
                <a:solidFill>
                  <a:srgbClr val="FF0000"/>
                </a:solidFill>
                <a:latin typeface="Times New Roman"/>
                <a:cs typeface="Times New Roman"/>
              </a:rPr>
              <a:t>phối</a:t>
            </a:r>
            <a:r>
              <a:rPr lang="en-US" sz="4000" kern="10" dirty="0" smtClean="0">
                <a:ln w="12700">
                  <a:solidFill>
                    <a:srgbClr val="FF0000"/>
                  </a:solidFill>
                  <a:round/>
                  <a:headEnd/>
                  <a:tailEnd/>
                </a:ln>
                <a:solidFill>
                  <a:srgbClr val="FF0000"/>
                </a:solidFill>
                <a:latin typeface="Times New Roman"/>
                <a:cs typeface="Times New Roman"/>
              </a:rPr>
              <a:t> </a:t>
            </a:r>
            <a:r>
              <a:rPr lang="en-US" sz="4000" kern="10" dirty="0" err="1" smtClean="0">
                <a:ln w="12700">
                  <a:solidFill>
                    <a:srgbClr val="FF0000"/>
                  </a:solidFill>
                  <a:round/>
                  <a:headEnd/>
                  <a:tailEnd/>
                </a:ln>
                <a:solidFill>
                  <a:srgbClr val="FF0000"/>
                </a:solidFill>
                <a:latin typeface="Times New Roman"/>
                <a:cs typeface="Times New Roman"/>
              </a:rPr>
              <a:t>hợp</a:t>
            </a:r>
            <a:r>
              <a:rPr lang="en-US" sz="4000" kern="10" dirty="0" smtClean="0">
                <a:ln w="12700">
                  <a:solidFill>
                    <a:srgbClr val="FF0000"/>
                  </a:solidFill>
                  <a:round/>
                  <a:headEnd/>
                  <a:tailEnd/>
                </a:ln>
                <a:solidFill>
                  <a:srgbClr val="FF0000"/>
                </a:solidFill>
                <a:latin typeface="Times New Roman"/>
                <a:cs typeface="Times New Roman"/>
              </a:rPr>
              <a:t>  </a:t>
            </a:r>
            <a:r>
              <a:rPr lang="en-US" sz="4000" kern="10" dirty="0" err="1" smtClean="0">
                <a:ln w="12700">
                  <a:solidFill>
                    <a:srgbClr val="FF0000"/>
                  </a:solidFill>
                  <a:round/>
                  <a:headEnd/>
                  <a:tailEnd/>
                </a:ln>
                <a:solidFill>
                  <a:srgbClr val="FF0000"/>
                </a:solidFill>
                <a:latin typeface="Times New Roman"/>
                <a:cs typeface="Times New Roman"/>
              </a:rPr>
              <a:t>nhiều</a:t>
            </a:r>
            <a:r>
              <a:rPr lang="en-US" sz="4000" kern="10" dirty="0" smtClean="0">
                <a:ln w="12700">
                  <a:solidFill>
                    <a:srgbClr val="FF0000"/>
                  </a:solidFill>
                  <a:round/>
                  <a:headEnd/>
                  <a:tailEnd/>
                </a:ln>
                <a:solidFill>
                  <a:srgbClr val="FF0000"/>
                </a:solidFill>
                <a:latin typeface="Times New Roman"/>
                <a:cs typeface="Times New Roman"/>
              </a:rPr>
              <a:t> </a:t>
            </a:r>
            <a:r>
              <a:rPr lang="en-US" sz="4000" kern="10" dirty="0" err="1" smtClean="0">
                <a:ln w="12700">
                  <a:solidFill>
                    <a:srgbClr val="FF0000"/>
                  </a:solidFill>
                  <a:round/>
                  <a:headEnd/>
                  <a:tailEnd/>
                </a:ln>
                <a:solidFill>
                  <a:srgbClr val="FF0000"/>
                </a:solidFill>
                <a:latin typeface="Times New Roman"/>
                <a:cs typeface="Times New Roman"/>
              </a:rPr>
              <a:t>loại</a:t>
            </a:r>
            <a:r>
              <a:rPr lang="en-US" sz="4000" kern="10" dirty="0" smtClean="0">
                <a:ln w="12700">
                  <a:solidFill>
                    <a:srgbClr val="FF0000"/>
                  </a:solidFill>
                  <a:round/>
                  <a:headEnd/>
                  <a:tailEnd/>
                </a:ln>
                <a:solidFill>
                  <a:srgbClr val="FF0000"/>
                </a:solidFill>
                <a:latin typeface="Times New Roman"/>
                <a:cs typeface="Times New Roman"/>
              </a:rPr>
              <a:t> </a:t>
            </a:r>
            <a:r>
              <a:rPr lang="en-US" sz="4000" kern="10" dirty="0" err="1" smtClean="0">
                <a:ln w="12700">
                  <a:solidFill>
                    <a:srgbClr val="FF0000"/>
                  </a:solidFill>
                  <a:round/>
                  <a:headEnd/>
                  <a:tailEnd/>
                </a:ln>
                <a:solidFill>
                  <a:srgbClr val="FF0000"/>
                </a:solidFill>
                <a:latin typeface="Times New Roman"/>
                <a:cs typeface="Times New Roman"/>
              </a:rPr>
              <a:t>thức</a:t>
            </a:r>
            <a:r>
              <a:rPr lang="en-US" sz="4000" kern="10" dirty="0" smtClean="0">
                <a:ln w="12700">
                  <a:solidFill>
                    <a:srgbClr val="FF0000"/>
                  </a:solidFill>
                  <a:round/>
                  <a:headEnd/>
                  <a:tailEnd/>
                </a:ln>
                <a:solidFill>
                  <a:srgbClr val="FF0000"/>
                </a:solidFill>
                <a:latin typeface="Times New Roman"/>
                <a:cs typeface="Times New Roman"/>
              </a:rPr>
              <a:t> </a:t>
            </a:r>
            <a:r>
              <a:rPr lang="en-US" sz="4000" kern="10" dirty="0" err="1" smtClean="0">
                <a:ln w="12700">
                  <a:solidFill>
                    <a:srgbClr val="FF0000"/>
                  </a:solidFill>
                  <a:round/>
                  <a:headEnd/>
                  <a:tailEnd/>
                </a:ln>
                <a:solidFill>
                  <a:srgbClr val="FF0000"/>
                </a:solidFill>
                <a:latin typeface="Times New Roman"/>
                <a:cs typeface="Times New Roman"/>
              </a:rPr>
              <a:t>ăn</a:t>
            </a:r>
            <a:r>
              <a:rPr lang="en-US" sz="4000" kern="10" dirty="0" smtClean="0">
                <a:ln w="12700">
                  <a:solidFill>
                    <a:srgbClr val="FF0000"/>
                  </a:solidFill>
                  <a:round/>
                  <a:headEnd/>
                  <a:tailEnd/>
                </a:ln>
                <a:solidFill>
                  <a:srgbClr val="FF0000"/>
                </a:solidFill>
                <a:latin typeface="Times New Roman"/>
                <a:cs typeface="Times New Roman"/>
              </a:rPr>
              <a:t>? </a:t>
            </a:r>
            <a:endParaRPr lang="vi-VN" sz="4000" kern="10" dirty="0">
              <a:ln w="12700">
                <a:solidFill>
                  <a:srgbClr val="FF0000"/>
                </a:solidFill>
                <a:round/>
                <a:headEnd/>
                <a:tailEnd/>
              </a:ln>
              <a:solidFill>
                <a:srgbClr val="FF0000"/>
              </a:solidFill>
              <a:latin typeface="Times New Roman"/>
              <a:cs typeface="Times New Roman"/>
            </a:endParaRPr>
          </a:p>
          <a:p>
            <a:pPr algn="ctr">
              <a:spcBef>
                <a:spcPct val="50000"/>
              </a:spcBef>
              <a:defRPr/>
            </a:pPr>
            <a:r>
              <a:rPr lang="en-US" sz="2800" dirty="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Khoa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endParaRPr lang="en-US" sz="2800" dirty="0">
              <a:solidFill>
                <a:srgbClr val="0000FF"/>
              </a:solidFill>
              <a:latin typeface="Times New Roman" pitchFamily="18" charset="0"/>
              <a:cs typeface="Times New Roman" pitchFamily="18" charset="0"/>
            </a:endParaRPr>
          </a:p>
          <a:p>
            <a:pPr algn="ctr">
              <a:spcBef>
                <a:spcPct val="50000"/>
              </a:spcBef>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Tiết</a:t>
            </a:r>
            <a:r>
              <a:rPr lang="en-US" sz="2800" dirty="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rPr>
              <a:t>4</a:t>
            </a:r>
            <a:r>
              <a:rPr lang="en-US" sz="2800" dirty="0" smtClean="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Tuần</a:t>
            </a:r>
            <a:r>
              <a:rPr lang="en-US" sz="2800" dirty="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rPr>
              <a:t>7</a:t>
            </a:r>
            <a:endParaRPr lang="en-US" sz="2800" dirty="0">
              <a:solidFill>
                <a:srgbClr val="0000FF"/>
              </a:solidFill>
              <a:latin typeface="Times New Roman" pitchFamily="18" charset="0"/>
              <a:cs typeface="Times New Roman" pitchFamily="18" charset="0"/>
            </a:endParaRPr>
          </a:p>
        </p:txBody>
      </p:sp>
      <p:sp>
        <p:nvSpPr>
          <p:cNvPr id="9" name="Text Box 3"/>
          <p:cNvSpPr txBox="1">
            <a:spLocks noChangeArrowheads="1"/>
          </p:cNvSpPr>
          <p:nvPr/>
        </p:nvSpPr>
        <p:spPr bwMode="auto">
          <a:xfrm>
            <a:off x="2857500" y="5737225"/>
            <a:ext cx="3695700" cy="461963"/>
          </a:xfrm>
          <a:prstGeom prst="rect">
            <a:avLst/>
          </a:prstGeom>
          <a:noFill/>
          <a:ln w="9525">
            <a:solidFill>
              <a:srgbClr val="3333FF"/>
            </a:solidFill>
            <a:miter lim="800000"/>
            <a:headEnd/>
            <a:tailEnd/>
          </a:ln>
          <a:extLst>
            <a:ext uri="{909E8E84-426E-40DD-AFC4-6F175D3DCCD1}"/>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2400" dirty="0" err="1" smtClean="0">
                <a:solidFill>
                  <a:schemeClr val="tx1">
                    <a:lumMod val="95000"/>
                    <a:lumOff val="5000"/>
                  </a:schemeClr>
                </a:solidFill>
              </a:rPr>
              <a:t>Năm</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học</a:t>
            </a:r>
            <a:r>
              <a:rPr lang="en-US" sz="2400" dirty="0" smtClean="0">
                <a:solidFill>
                  <a:schemeClr val="tx1">
                    <a:lumMod val="95000"/>
                    <a:lumOff val="5000"/>
                  </a:schemeClr>
                </a:solidFill>
              </a:rPr>
              <a:t> 2017 - 2018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N3"/>
          <p:cNvPicPr>
            <a:picLocks noChangeAspect="1" noChangeArrowheads="1"/>
          </p:cNvPicPr>
          <p:nvPr/>
        </p:nvPicPr>
        <p:blipFill>
          <a:blip r:embed="rId4"/>
          <a:srcRect/>
          <a:stretch>
            <a:fillRect/>
          </a:stretch>
        </p:blipFill>
        <p:spPr bwMode="auto">
          <a:xfrm rot="10800000" flipV="1">
            <a:off x="0" y="-9525"/>
            <a:ext cx="9144000" cy="184150"/>
          </a:xfrm>
          <a:prstGeom prst="rect">
            <a:avLst/>
          </a:prstGeom>
          <a:noFill/>
          <a:ln w="9525">
            <a:noFill/>
            <a:miter lim="800000"/>
            <a:headEnd/>
            <a:tailEnd/>
          </a:ln>
        </p:spPr>
      </p:pic>
      <p:pic>
        <p:nvPicPr>
          <p:cNvPr id="23554" name="Picture 3" descr="N3"/>
          <p:cNvPicPr>
            <a:picLocks noChangeAspect="1" noChangeArrowheads="1"/>
          </p:cNvPicPr>
          <p:nvPr/>
        </p:nvPicPr>
        <p:blipFill>
          <a:blip r:embed="rId4"/>
          <a:srcRect/>
          <a:stretch>
            <a:fillRect/>
          </a:stretch>
        </p:blipFill>
        <p:spPr bwMode="auto">
          <a:xfrm rot="10800000" flipV="1">
            <a:off x="0" y="6705600"/>
            <a:ext cx="9144000" cy="161925"/>
          </a:xfrm>
          <a:prstGeom prst="rect">
            <a:avLst/>
          </a:prstGeom>
          <a:noFill/>
          <a:ln w="9525">
            <a:noFill/>
            <a:miter lim="800000"/>
            <a:headEnd/>
            <a:tailEnd/>
          </a:ln>
        </p:spPr>
      </p:pic>
      <p:pic>
        <p:nvPicPr>
          <p:cNvPr id="23555" name="Picture 4" descr="N3"/>
          <p:cNvPicPr>
            <a:picLocks noChangeAspect="1" noChangeArrowheads="1"/>
          </p:cNvPicPr>
          <p:nvPr/>
        </p:nvPicPr>
        <p:blipFill>
          <a:blip r:embed="rId4"/>
          <a:srcRect/>
          <a:stretch>
            <a:fillRect/>
          </a:stretch>
        </p:blipFill>
        <p:spPr bwMode="auto">
          <a:xfrm rot="16200000" flipV="1">
            <a:off x="-3352800" y="3352800"/>
            <a:ext cx="6858000" cy="152400"/>
          </a:xfrm>
          <a:prstGeom prst="rect">
            <a:avLst/>
          </a:prstGeom>
          <a:noFill/>
          <a:ln w="9525">
            <a:noFill/>
            <a:miter lim="800000"/>
            <a:headEnd/>
            <a:tailEnd/>
          </a:ln>
        </p:spPr>
      </p:pic>
      <p:pic>
        <p:nvPicPr>
          <p:cNvPr id="23556" name="Picture 5" descr="N3"/>
          <p:cNvPicPr>
            <a:picLocks noChangeAspect="1" noChangeArrowheads="1"/>
          </p:cNvPicPr>
          <p:nvPr/>
        </p:nvPicPr>
        <p:blipFill>
          <a:blip r:embed="rId4"/>
          <a:srcRect/>
          <a:stretch>
            <a:fillRect/>
          </a:stretch>
        </p:blipFill>
        <p:spPr bwMode="auto">
          <a:xfrm rot="16200000" flipV="1">
            <a:off x="5715000" y="3352800"/>
            <a:ext cx="6858000" cy="152400"/>
          </a:xfrm>
          <a:prstGeom prst="rect">
            <a:avLst/>
          </a:prstGeom>
          <a:noFill/>
          <a:ln w="9525">
            <a:noFill/>
            <a:miter lim="800000"/>
            <a:headEnd/>
            <a:tailEnd/>
          </a:ln>
        </p:spPr>
      </p:pic>
      <p:graphicFrame>
        <p:nvGraphicFramePr>
          <p:cNvPr id="24600" name="Group 24"/>
          <p:cNvGraphicFramePr>
            <a:graphicFrameLocks noGrp="1"/>
          </p:cNvGraphicFramePr>
          <p:nvPr/>
        </p:nvGraphicFramePr>
        <p:xfrm>
          <a:off x="152400" y="228600"/>
          <a:ext cx="8991600" cy="6261736"/>
        </p:xfrm>
        <a:graphic>
          <a:graphicData uri="http://schemas.openxmlformats.org/drawingml/2006/table">
            <a:tbl>
              <a:tblPr/>
              <a:tblGrid>
                <a:gridCol w="3048000"/>
                <a:gridCol w="5943600"/>
              </a:tblGrid>
              <a:tr h="22098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sng" strike="noStrike" cap="none" normalizeH="0" baseline="0" smtClean="0">
                          <a:ln>
                            <a:noFill/>
                          </a:ln>
                          <a:solidFill>
                            <a:srgbClr val="FF0000"/>
                          </a:solidFill>
                          <a:effectLst/>
                          <a:latin typeface="Times New Roman" pitchFamily="18" charset="0"/>
                        </a:rPr>
                        <a:t>Câu 1:</a:t>
                      </a:r>
                      <a:r>
                        <a:rPr kumimoji="0" lang="en-US" sz="2800" b="0" i="0" u="none" strike="noStrike" cap="none" normalizeH="0" baseline="0" smtClean="0">
                          <a:ln>
                            <a:noFill/>
                          </a:ln>
                          <a:solidFill>
                            <a:schemeClr val="hlink"/>
                          </a:solidFill>
                          <a:effectLst/>
                          <a:latin typeface="Times New Roman" pitchFamily="18" charset="0"/>
                        </a:rPr>
                        <a:t> Nếu ngày nào cũng chỉ ăn một loại thức ăn và một loại rau thì có ảnh hưởng gì đến hoạt động sống?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233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76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460" name="Text Box 20"/>
          <p:cNvSpPr txBox="1">
            <a:spLocks noChangeArrowheads="1"/>
          </p:cNvSpPr>
          <p:nvPr/>
        </p:nvSpPr>
        <p:spPr bwMode="auto">
          <a:xfrm>
            <a:off x="3276600" y="439738"/>
            <a:ext cx="5581650" cy="2227262"/>
          </a:xfrm>
          <a:prstGeom prst="rect">
            <a:avLst/>
          </a:prstGeom>
          <a:noFill/>
          <a:ln w="9525">
            <a:noFill/>
            <a:miter lim="800000"/>
            <a:headEnd/>
            <a:tailEnd/>
          </a:ln>
        </p:spPr>
        <p:txBody>
          <a:bodyPr>
            <a:spAutoFit/>
          </a:bodyPr>
          <a:lstStyle/>
          <a:p>
            <a:pPr algn="ctr">
              <a:spcBef>
                <a:spcPct val="50000"/>
              </a:spcBef>
            </a:pPr>
            <a:r>
              <a:rPr lang="en-US" sz="2800" b="1">
                <a:solidFill>
                  <a:srgbClr val="FF3300"/>
                </a:solidFill>
                <a:latin typeface="Times New Roman" pitchFamily="18" charset="0"/>
              </a:rPr>
              <a:t>Nếu ngày nào cũng chỉ ăn một loại thức ăn và một loại rau thì không đảm bảo đủ chất, mỗi loại thức ăn chỉ cung cấp một số chất và chúng ta sẽ cảm thấy mệt mỏi, chán ăn.</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0"/>
                                        </p:tgtEl>
                                        <p:attrNameLst>
                                          <p:attrName>style.visibility</p:attrName>
                                        </p:attrNameLst>
                                      </p:cBhvr>
                                      <p:to>
                                        <p:strVal val="visible"/>
                                      </p:to>
                                    </p:set>
                                    <p:anim calcmode="lin" valueType="num">
                                      <p:cBhvr additive="base">
                                        <p:cTn id="7" dur="500" fill="hold"/>
                                        <p:tgtEl>
                                          <p:spTgt spid="61460"/>
                                        </p:tgtEl>
                                        <p:attrNameLst>
                                          <p:attrName>ppt_x</p:attrName>
                                        </p:attrNameLst>
                                      </p:cBhvr>
                                      <p:tavLst>
                                        <p:tav tm="0">
                                          <p:val>
                                            <p:strVal val="#ppt_x"/>
                                          </p:val>
                                        </p:tav>
                                        <p:tav tm="100000">
                                          <p:val>
                                            <p:strVal val="#ppt_x"/>
                                          </p:val>
                                        </p:tav>
                                      </p:tavLst>
                                    </p:anim>
                                    <p:anim calcmode="lin" valueType="num">
                                      <p:cBhvr additive="base">
                                        <p:cTn id="8" dur="500" fill="hold"/>
                                        <p:tgtEl>
                                          <p:spTgt spid="6146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N3"/>
          <p:cNvPicPr>
            <a:picLocks noChangeAspect="1" noChangeArrowheads="1"/>
          </p:cNvPicPr>
          <p:nvPr/>
        </p:nvPicPr>
        <p:blipFill>
          <a:blip r:embed="rId4"/>
          <a:srcRect/>
          <a:stretch>
            <a:fillRect/>
          </a:stretch>
        </p:blipFill>
        <p:spPr bwMode="auto">
          <a:xfrm rot="10800000" flipV="1">
            <a:off x="0" y="-9525"/>
            <a:ext cx="9144000" cy="184150"/>
          </a:xfrm>
          <a:prstGeom prst="rect">
            <a:avLst/>
          </a:prstGeom>
          <a:noFill/>
          <a:ln w="9525">
            <a:noFill/>
            <a:miter lim="800000"/>
            <a:headEnd/>
            <a:tailEnd/>
          </a:ln>
        </p:spPr>
      </p:pic>
      <p:pic>
        <p:nvPicPr>
          <p:cNvPr id="24578" name="Picture 3" descr="N3"/>
          <p:cNvPicPr>
            <a:picLocks noChangeAspect="1" noChangeArrowheads="1"/>
          </p:cNvPicPr>
          <p:nvPr/>
        </p:nvPicPr>
        <p:blipFill>
          <a:blip r:embed="rId4"/>
          <a:srcRect/>
          <a:stretch>
            <a:fillRect/>
          </a:stretch>
        </p:blipFill>
        <p:spPr bwMode="auto">
          <a:xfrm rot="10800000" flipV="1">
            <a:off x="0" y="6705600"/>
            <a:ext cx="9144000" cy="161925"/>
          </a:xfrm>
          <a:prstGeom prst="rect">
            <a:avLst/>
          </a:prstGeom>
          <a:noFill/>
          <a:ln w="9525">
            <a:noFill/>
            <a:miter lim="800000"/>
            <a:headEnd/>
            <a:tailEnd/>
          </a:ln>
        </p:spPr>
      </p:pic>
      <p:pic>
        <p:nvPicPr>
          <p:cNvPr id="24579" name="Picture 4" descr="N3"/>
          <p:cNvPicPr>
            <a:picLocks noChangeAspect="1" noChangeArrowheads="1"/>
          </p:cNvPicPr>
          <p:nvPr/>
        </p:nvPicPr>
        <p:blipFill>
          <a:blip r:embed="rId4"/>
          <a:srcRect/>
          <a:stretch>
            <a:fillRect/>
          </a:stretch>
        </p:blipFill>
        <p:spPr bwMode="auto">
          <a:xfrm rot="16200000" flipV="1">
            <a:off x="-3352800" y="3352800"/>
            <a:ext cx="6858000" cy="152400"/>
          </a:xfrm>
          <a:prstGeom prst="rect">
            <a:avLst/>
          </a:prstGeom>
          <a:noFill/>
          <a:ln w="9525">
            <a:noFill/>
            <a:miter lim="800000"/>
            <a:headEnd/>
            <a:tailEnd/>
          </a:ln>
        </p:spPr>
      </p:pic>
      <p:pic>
        <p:nvPicPr>
          <p:cNvPr id="24580" name="Picture 5" descr="N3"/>
          <p:cNvPicPr>
            <a:picLocks noChangeAspect="1" noChangeArrowheads="1"/>
          </p:cNvPicPr>
          <p:nvPr/>
        </p:nvPicPr>
        <p:blipFill>
          <a:blip r:embed="rId4"/>
          <a:srcRect/>
          <a:stretch>
            <a:fillRect/>
          </a:stretch>
        </p:blipFill>
        <p:spPr bwMode="auto">
          <a:xfrm rot="16200000" flipV="1">
            <a:off x="5715000" y="3352800"/>
            <a:ext cx="6858000" cy="152400"/>
          </a:xfrm>
          <a:prstGeom prst="rect">
            <a:avLst/>
          </a:prstGeom>
          <a:noFill/>
          <a:ln w="9525">
            <a:noFill/>
            <a:miter lim="800000"/>
            <a:headEnd/>
            <a:tailEnd/>
          </a:ln>
        </p:spPr>
      </p:pic>
      <p:graphicFrame>
        <p:nvGraphicFramePr>
          <p:cNvPr id="74758" name="Group 6"/>
          <p:cNvGraphicFramePr>
            <a:graphicFrameLocks noGrp="1"/>
          </p:cNvGraphicFramePr>
          <p:nvPr/>
        </p:nvGraphicFramePr>
        <p:xfrm>
          <a:off x="152400" y="228600"/>
          <a:ext cx="8991600" cy="6399848"/>
        </p:xfrm>
        <a:graphic>
          <a:graphicData uri="http://schemas.openxmlformats.org/drawingml/2006/table">
            <a:tbl>
              <a:tblPr/>
              <a:tblGrid>
                <a:gridCol w="3048000"/>
                <a:gridCol w="5943600"/>
              </a:tblGrid>
              <a:tr h="22098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sng" strike="noStrike" cap="none" normalizeH="0" baseline="0" smtClean="0">
                          <a:ln>
                            <a:noFill/>
                          </a:ln>
                          <a:solidFill>
                            <a:srgbClr val="FF0000"/>
                          </a:solidFill>
                          <a:effectLst/>
                          <a:latin typeface="Times New Roman" pitchFamily="18" charset="0"/>
                        </a:rPr>
                        <a:t>Câu 1:</a:t>
                      </a:r>
                      <a:r>
                        <a:rPr kumimoji="0" lang="en-US" sz="2800" b="0" i="0" u="none" strike="noStrike" cap="none" normalizeH="0" baseline="0" smtClean="0">
                          <a:ln>
                            <a:noFill/>
                          </a:ln>
                          <a:solidFill>
                            <a:schemeClr val="hlink"/>
                          </a:solidFill>
                          <a:effectLst/>
                          <a:latin typeface="Times New Roman" pitchFamily="18" charset="0"/>
                        </a:rPr>
                        <a:t> Nếu ngày nào cũng chỉ ăn một loại thức ăn và một loại rau thì có ảnh hưởng gì đến hoạt động sống?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233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sng" strike="noStrike" cap="none" normalizeH="0" baseline="0" smtClean="0">
                          <a:ln>
                            <a:noFill/>
                          </a:ln>
                          <a:solidFill>
                            <a:srgbClr val="FF0000"/>
                          </a:solidFill>
                          <a:effectLst/>
                          <a:latin typeface="Times New Roman" pitchFamily="18" charset="0"/>
                        </a:rPr>
                        <a:t>Câu 2:</a:t>
                      </a:r>
                      <a:r>
                        <a:rPr kumimoji="0" lang="en-US" sz="2800" b="0" i="0" u="none" strike="noStrike" cap="none" normalizeH="0" baseline="0" smtClean="0">
                          <a:ln>
                            <a:noFill/>
                          </a:ln>
                          <a:solidFill>
                            <a:schemeClr val="hlink"/>
                          </a:solidFill>
                          <a:effectLst/>
                          <a:latin typeface="Times New Roman" pitchFamily="18" charset="0"/>
                        </a:rPr>
                        <a:t> Để có sức khỏe tốt chúng ta cần ăn như thế nào?</a:t>
                      </a:r>
                      <a:endParaRPr kumimoji="0" lang="en-US"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76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595" name="Text Box 20"/>
          <p:cNvSpPr txBox="1">
            <a:spLocks noChangeArrowheads="1"/>
          </p:cNvSpPr>
          <p:nvPr/>
        </p:nvSpPr>
        <p:spPr bwMode="auto">
          <a:xfrm>
            <a:off x="3276600" y="439738"/>
            <a:ext cx="5581650" cy="2227262"/>
          </a:xfrm>
          <a:prstGeom prst="rect">
            <a:avLst/>
          </a:prstGeom>
          <a:noFill/>
          <a:ln w="9525">
            <a:noFill/>
            <a:miter lim="800000"/>
            <a:headEnd/>
            <a:tailEnd/>
          </a:ln>
        </p:spPr>
        <p:txBody>
          <a:bodyPr>
            <a:spAutoFit/>
          </a:bodyPr>
          <a:lstStyle/>
          <a:p>
            <a:pPr algn="ctr">
              <a:spcBef>
                <a:spcPct val="50000"/>
              </a:spcBef>
            </a:pPr>
            <a:r>
              <a:rPr lang="en-US" sz="2800" b="1">
                <a:solidFill>
                  <a:srgbClr val="FF3300"/>
                </a:solidFill>
                <a:latin typeface="Times New Roman" pitchFamily="18" charset="0"/>
              </a:rPr>
              <a:t>Nếu ngày nào cũng chỉ ăn một loại thức ăn và một loại rau thì không đảm bảo đủ chất, mỗi loại thức ăn chỉ cung cấp một số chất và chúng ta sẽ cảm thấy mệt mỏi, chán ăn.</a:t>
            </a:r>
          </a:p>
        </p:txBody>
      </p:sp>
      <p:sp>
        <p:nvSpPr>
          <p:cNvPr id="61461" name="Text Box 21"/>
          <p:cNvSpPr txBox="1">
            <a:spLocks noChangeArrowheads="1"/>
          </p:cNvSpPr>
          <p:nvPr/>
        </p:nvSpPr>
        <p:spPr bwMode="auto">
          <a:xfrm>
            <a:off x="3276600" y="2857500"/>
            <a:ext cx="5410200" cy="1373188"/>
          </a:xfrm>
          <a:prstGeom prst="rect">
            <a:avLst/>
          </a:prstGeom>
          <a:noFill/>
          <a:ln w="9525">
            <a:noFill/>
            <a:miter lim="800000"/>
            <a:headEnd/>
            <a:tailEnd/>
          </a:ln>
        </p:spPr>
        <p:txBody>
          <a:bodyPr>
            <a:spAutoFit/>
          </a:bodyPr>
          <a:lstStyle/>
          <a:p>
            <a:pPr algn="ctr">
              <a:spcBef>
                <a:spcPct val="50000"/>
              </a:spcBef>
            </a:pPr>
            <a:r>
              <a:rPr lang="en-US" sz="2800" b="1">
                <a:solidFill>
                  <a:srgbClr val="FF3300"/>
                </a:solidFill>
                <a:latin typeface="Times New Roman" pitchFamily="18" charset="0"/>
              </a:rPr>
              <a:t>Để có sức khỏe tốt chúng ta cần ăn phối hợp nhiều loại thức ăn và thường xuyên thay đổi món ăn.</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61"/>
                                        </p:tgtEl>
                                        <p:attrNameLst>
                                          <p:attrName>style.visibility</p:attrName>
                                        </p:attrNameLst>
                                      </p:cBhvr>
                                      <p:to>
                                        <p:strVal val="visible"/>
                                      </p:to>
                                    </p:set>
                                    <p:animEffect transition="in" filter="box(in)">
                                      <p:cBhvr>
                                        <p:cTn id="7" dur="500"/>
                                        <p:tgtEl>
                                          <p:spTgt spid="61461"/>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N3"/>
          <p:cNvPicPr>
            <a:picLocks noChangeAspect="1" noChangeArrowheads="1"/>
          </p:cNvPicPr>
          <p:nvPr/>
        </p:nvPicPr>
        <p:blipFill>
          <a:blip r:embed="rId4"/>
          <a:srcRect/>
          <a:stretch>
            <a:fillRect/>
          </a:stretch>
        </p:blipFill>
        <p:spPr bwMode="auto">
          <a:xfrm rot="10800000" flipV="1">
            <a:off x="0" y="-9525"/>
            <a:ext cx="9144000" cy="184150"/>
          </a:xfrm>
          <a:prstGeom prst="rect">
            <a:avLst/>
          </a:prstGeom>
          <a:noFill/>
          <a:ln w="9525">
            <a:noFill/>
            <a:miter lim="800000"/>
            <a:headEnd/>
            <a:tailEnd/>
          </a:ln>
        </p:spPr>
      </p:pic>
      <p:pic>
        <p:nvPicPr>
          <p:cNvPr id="25602" name="Picture 3" descr="N3"/>
          <p:cNvPicPr>
            <a:picLocks noChangeAspect="1" noChangeArrowheads="1"/>
          </p:cNvPicPr>
          <p:nvPr/>
        </p:nvPicPr>
        <p:blipFill>
          <a:blip r:embed="rId4"/>
          <a:srcRect/>
          <a:stretch>
            <a:fillRect/>
          </a:stretch>
        </p:blipFill>
        <p:spPr bwMode="auto">
          <a:xfrm rot="10800000" flipV="1">
            <a:off x="0" y="6705600"/>
            <a:ext cx="9144000" cy="161925"/>
          </a:xfrm>
          <a:prstGeom prst="rect">
            <a:avLst/>
          </a:prstGeom>
          <a:noFill/>
          <a:ln w="9525">
            <a:noFill/>
            <a:miter lim="800000"/>
            <a:headEnd/>
            <a:tailEnd/>
          </a:ln>
        </p:spPr>
      </p:pic>
      <p:pic>
        <p:nvPicPr>
          <p:cNvPr id="25603" name="Picture 4" descr="N3"/>
          <p:cNvPicPr>
            <a:picLocks noChangeAspect="1" noChangeArrowheads="1"/>
          </p:cNvPicPr>
          <p:nvPr/>
        </p:nvPicPr>
        <p:blipFill>
          <a:blip r:embed="rId4"/>
          <a:srcRect/>
          <a:stretch>
            <a:fillRect/>
          </a:stretch>
        </p:blipFill>
        <p:spPr bwMode="auto">
          <a:xfrm rot="16200000" flipV="1">
            <a:off x="-3352800" y="3352800"/>
            <a:ext cx="6858000" cy="152400"/>
          </a:xfrm>
          <a:prstGeom prst="rect">
            <a:avLst/>
          </a:prstGeom>
          <a:noFill/>
          <a:ln w="9525">
            <a:noFill/>
            <a:miter lim="800000"/>
            <a:headEnd/>
            <a:tailEnd/>
          </a:ln>
        </p:spPr>
      </p:pic>
      <p:pic>
        <p:nvPicPr>
          <p:cNvPr id="25604" name="Picture 5" descr="N3"/>
          <p:cNvPicPr>
            <a:picLocks noChangeAspect="1" noChangeArrowheads="1"/>
          </p:cNvPicPr>
          <p:nvPr/>
        </p:nvPicPr>
        <p:blipFill>
          <a:blip r:embed="rId4"/>
          <a:srcRect/>
          <a:stretch>
            <a:fillRect/>
          </a:stretch>
        </p:blipFill>
        <p:spPr bwMode="auto">
          <a:xfrm rot="16200000" flipV="1">
            <a:off x="5715000" y="3352800"/>
            <a:ext cx="6858000" cy="152400"/>
          </a:xfrm>
          <a:prstGeom prst="rect">
            <a:avLst/>
          </a:prstGeom>
          <a:noFill/>
          <a:ln w="9525">
            <a:noFill/>
            <a:miter lim="800000"/>
            <a:headEnd/>
            <a:tailEnd/>
          </a:ln>
        </p:spPr>
      </p:pic>
      <p:graphicFrame>
        <p:nvGraphicFramePr>
          <p:cNvPr id="73734" name="Group 6"/>
          <p:cNvGraphicFramePr>
            <a:graphicFrameLocks noGrp="1"/>
          </p:cNvGraphicFramePr>
          <p:nvPr/>
        </p:nvGraphicFramePr>
        <p:xfrm>
          <a:off x="152400" y="228600"/>
          <a:ext cx="8991600" cy="6399848"/>
        </p:xfrm>
        <a:graphic>
          <a:graphicData uri="http://schemas.openxmlformats.org/drawingml/2006/table">
            <a:tbl>
              <a:tblPr/>
              <a:tblGrid>
                <a:gridCol w="3048000"/>
                <a:gridCol w="5943600"/>
              </a:tblGrid>
              <a:tr h="22098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sng" strike="noStrike" cap="none" normalizeH="0" baseline="0" smtClean="0">
                          <a:ln>
                            <a:noFill/>
                          </a:ln>
                          <a:solidFill>
                            <a:srgbClr val="FF0000"/>
                          </a:solidFill>
                          <a:effectLst/>
                          <a:latin typeface="Times New Roman" pitchFamily="18" charset="0"/>
                        </a:rPr>
                        <a:t>Câu 1:</a:t>
                      </a:r>
                      <a:r>
                        <a:rPr kumimoji="0" lang="en-US" sz="2800" b="0" i="0" u="none" strike="noStrike" cap="none" normalizeH="0" baseline="0" smtClean="0">
                          <a:ln>
                            <a:noFill/>
                          </a:ln>
                          <a:solidFill>
                            <a:schemeClr val="hlink"/>
                          </a:solidFill>
                          <a:effectLst/>
                          <a:latin typeface="Times New Roman" pitchFamily="18" charset="0"/>
                        </a:rPr>
                        <a:t> Nếu ngày nào cũng chỉ ăn một loại thức ăn và một loại rau thì có ảnh hưởng gì đến hoạt động sống?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233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sng" strike="noStrike" cap="none" normalizeH="0" baseline="0" smtClean="0">
                          <a:ln>
                            <a:noFill/>
                          </a:ln>
                          <a:solidFill>
                            <a:srgbClr val="FF0000"/>
                          </a:solidFill>
                          <a:effectLst/>
                          <a:latin typeface="Times New Roman" pitchFamily="18" charset="0"/>
                        </a:rPr>
                        <a:t>Câu 2:</a:t>
                      </a:r>
                      <a:r>
                        <a:rPr kumimoji="0" lang="en-US" sz="2800" b="0" i="0" u="none" strike="noStrike" cap="none" normalizeH="0" baseline="0" smtClean="0">
                          <a:ln>
                            <a:noFill/>
                          </a:ln>
                          <a:solidFill>
                            <a:schemeClr val="hlink"/>
                          </a:solidFill>
                          <a:effectLst/>
                          <a:latin typeface="Times New Roman" pitchFamily="18" charset="0"/>
                        </a:rPr>
                        <a:t> Để có sức khỏe tốt chúng ta cần ăn như thế nào?</a:t>
                      </a:r>
                      <a:endParaRPr kumimoji="0" lang="en-US"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76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sng" strike="noStrike" cap="none" normalizeH="0" baseline="0" smtClean="0">
                          <a:ln>
                            <a:noFill/>
                          </a:ln>
                          <a:solidFill>
                            <a:srgbClr val="FF0000"/>
                          </a:solidFill>
                          <a:effectLst/>
                          <a:latin typeface="Times New Roman" pitchFamily="18" charset="0"/>
                        </a:rPr>
                        <a:t>Câu 3:</a:t>
                      </a:r>
                      <a:r>
                        <a:rPr kumimoji="0" lang="en-US" sz="2800" b="0" i="0" u="none" strike="noStrike" cap="none" normalizeH="0" baseline="0" smtClean="0">
                          <a:ln>
                            <a:noFill/>
                          </a:ln>
                          <a:solidFill>
                            <a:schemeClr val="tx1"/>
                          </a:solidFill>
                          <a:effectLst/>
                          <a:latin typeface="Times New Roman" pitchFamily="18" charset="0"/>
                        </a:rPr>
                        <a:t> </a:t>
                      </a:r>
                      <a:r>
                        <a:rPr kumimoji="0" lang="en-US" sz="2800" b="0" i="0" u="none" strike="noStrike" cap="none" normalizeH="0" baseline="0" smtClean="0">
                          <a:ln>
                            <a:noFill/>
                          </a:ln>
                          <a:solidFill>
                            <a:schemeClr val="hlink"/>
                          </a:solidFill>
                          <a:effectLst/>
                          <a:latin typeface="Times New Roman" pitchFamily="18" charset="0"/>
                        </a:rPr>
                        <a:t>Vì sao cần phải phối hợp nhiều loại thức ăn và thường xuyên thay đổi món ăn?</a:t>
                      </a:r>
                      <a:endParaRPr kumimoji="0" lang="en-US"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19" name="Text Box 20"/>
          <p:cNvSpPr txBox="1">
            <a:spLocks noChangeArrowheads="1"/>
          </p:cNvSpPr>
          <p:nvPr/>
        </p:nvSpPr>
        <p:spPr bwMode="auto">
          <a:xfrm>
            <a:off x="3276600" y="439738"/>
            <a:ext cx="5581650" cy="2227262"/>
          </a:xfrm>
          <a:prstGeom prst="rect">
            <a:avLst/>
          </a:prstGeom>
          <a:noFill/>
          <a:ln w="9525">
            <a:noFill/>
            <a:miter lim="800000"/>
            <a:headEnd/>
            <a:tailEnd/>
          </a:ln>
        </p:spPr>
        <p:txBody>
          <a:bodyPr>
            <a:spAutoFit/>
          </a:bodyPr>
          <a:lstStyle/>
          <a:p>
            <a:pPr algn="ctr">
              <a:spcBef>
                <a:spcPct val="50000"/>
              </a:spcBef>
            </a:pPr>
            <a:r>
              <a:rPr lang="en-US" sz="2800" b="1">
                <a:solidFill>
                  <a:srgbClr val="FF3300"/>
                </a:solidFill>
                <a:latin typeface="Times New Roman" pitchFamily="18" charset="0"/>
              </a:rPr>
              <a:t>Nếu ngày nào cũng chỉ ăn một loại thức ăn và một loại rau thì không đảm bảo đủ chất, mỗi loại thức ăn chỉ cung cấp một số chất và chúng ta sẽ cảm thấy mệt mỏi, chán ăn.</a:t>
            </a:r>
          </a:p>
        </p:txBody>
      </p:sp>
      <p:sp>
        <p:nvSpPr>
          <p:cNvPr id="25620" name="Text Box 21"/>
          <p:cNvSpPr txBox="1">
            <a:spLocks noChangeArrowheads="1"/>
          </p:cNvSpPr>
          <p:nvPr/>
        </p:nvSpPr>
        <p:spPr bwMode="auto">
          <a:xfrm>
            <a:off x="3276600" y="2857500"/>
            <a:ext cx="5410200" cy="1373188"/>
          </a:xfrm>
          <a:prstGeom prst="rect">
            <a:avLst/>
          </a:prstGeom>
          <a:noFill/>
          <a:ln w="9525">
            <a:noFill/>
            <a:miter lim="800000"/>
            <a:headEnd/>
            <a:tailEnd/>
          </a:ln>
        </p:spPr>
        <p:txBody>
          <a:bodyPr>
            <a:spAutoFit/>
          </a:bodyPr>
          <a:lstStyle/>
          <a:p>
            <a:pPr algn="ctr">
              <a:spcBef>
                <a:spcPct val="50000"/>
              </a:spcBef>
            </a:pPr>
            <a:r>
              <a:rPr lang="en-US" sz="2800" b="1">
                <a:solidFill>
                  <a:srgbClr val="FF3300"/>
                </a:solidFill>
                <a:latin typeface="Times New Roman" pitchFamily="18" charset="0"/>
              </a:rPr>
              <a:t>Để có sức khỏe tốt chúng ta cần ăn phối hợp nhiều loại thức ăn và thường xuyên thay đổi món ăn.</a:t>
            </a:r>
          </a:p>
        </p:txBody>
      </p:sp>
      <p:sp>
        <p:nvSpPr>
          <p:cNvPr id="61462" name="Text Box 22"/>
          <p:cNvSpPr txBox="1">
            <a:spLocks noChangeArrowheads="1"/>
          </p:cNvSpPr>
          <p:nvPr/>
        </p:nvSpPr>
        <p:spPr bwMode="auto">
          <a:xfrm>
            <a:off x="3181350" y="4175125"/>
            <a:ext cx="5962650" cy="2559050"/>
          </a:xfrm>
          <a:prstGeom prst="rect">
            <a:avLst/>
          </a:prstGeom>
          <a:noFill/>
          <a:ln w="9525">
            <a:noFill/>
            <a:miter lim="800000"/>
            <a:headEnd/>
            <a:tailEnd/>
          </a:ln>
        </p:spPr>
        <p:txBody>
          <a:bodyPr>
            <a:spAutoFit/>
          </a:bodyPr>
          <a:lstStyle/>
          <a:p>
            <a:pPr algn="ctr">
              <a:spcBef>
                <a:spcPct val="50000"/>
              </a:spcBef>
            </a:pPr>
            <a:r>
              <a:rPr lang="en-US" sz="2700" b="1">
                <a:solidFill>
                  <a:srgbClr val="FF0000"/>
                </a:solidFill>
                <a:latin typeface="Times New Roman" pitchFamily="18" charset="0"/>
              </a:rPr>
              <a:t>Vì không có một loại thức ăn nào có thể cung cấp đầy đủ các chất cần thiết cho hoạt động sống của cơ thể. Thay đổi món ăn để tạo cảm giác ngon miệng và cung cấp đầy đủ nhu cầu dinh dưỡng cần thiết cho cơ thể.</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62"/>
                                        </p:tgtEl>
                                        <p:attrNameLst>
                                          <p:attrName>style.visibility</p:attrName>
                                        </p:attrNameLst>
                                      </p:cBhvr>
                                      <p:to>
                                        <p:strVal val="visible"/>
                                      </p:to>
                                    </p:set>
                                    <p:animEffect transition="in" filter="box(in)">
                                      <p:cBhvr>
                                        <p:cTn id="7" dur="500"/>
                                        <p:tgtEl>
                                          <p:spTgt spid="6146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N3"/>
          <p:cNvPicPr>
            <a:picLocks noChangeAspect="1" noChangeArrowheads="1"/>
          </p:cNvPicPr>
          <p:nvPr/>
        </p:nvPicPr>
        <p:blipFill>
          <a:blip r:embed="rId3"/>
          <a:srcRect/>
          <a:stretch>
            <a:fillRect/>
          </a:stretch>
        </p:blipFill>
        <p:spPr bwMode="auto">
          <a:xfrm rot="10800000" flipV="1">
            <a:off x="0" y="-9525"/>
            <a:ext cx="9144000" cy="184150"/>
          </a:xfrm>
          <a:prstGeom prst="rect">
            <a:avLst/>
          </a:prstGeom>
          <a:noFill/>
          <a:ln w="9525">
            <a:noFill/>
            <a:miter lim="800000"/>
            <a:headEnd/>
            <a:tailEnd/>
          </a:ln>
        </p:spPr>
      </p:pic>
      <p:pic>
        <p:nvPicPr>
          <p:cNvPr id="26626" name="Picture 3" descr="N3"/>
          <p:cNvPicPr>
            <a:picLocks noChangeAspect="1" noChangeArrowheads="1"/>
          </p:cNvPicPr>
          <p:nvPr/>
        </p:nvPicPr>
        <p:blipFill>
          <a:blip r:embed="rId3"/>
          <a:srcRect/>
          <a:stretch>
            <a:fillRect/>
          </a:stretch>
        </p:blipFill>
        <p:spPr bwMode="auto">
          <a:xfrm rot="10800000" flipV="1">
            <a:off x="0" y="6705600"/>
            <a:ext cx="9144000" cy="161925"/>
          </a:xfrm>
          <a:prstGeom prst="rect">
            <a:avLst/>
          </a:prstGeom>
          <a:noFill/>
          <a:ln w="9525">
            <a:noFill/>
            <a:miter lim="800000"/>
            <a:headEnd/>
            <a:tailEnd/>
          </a:ln>
        </p:spPr>
      </p:pic>
      <p:pic>
        <p:nvPicPr>
          <p:cNvPr id="26627" name="Picture 4" descr="N3"/>
          <p:cNvPicPr>
            <a:picLocks noChangeAspect="1" noChangeArrowheads="1"/>
          </p:cNvPicPr>
          <p:nvPr/>
        </p:nvPicPr>
        <p:blipFill>
          <a:blip r:embed="rId3"/>
          <a:srcRect/>
          <a:stretch>
            <a:fillRect/>
          </a:stretch>
        </p:blipFill>
        <p:spPr bwMode="auto">
          <a:xfrm rot="16200000" flipV="1">
            <a:off x="-3352800" y="3352800"/>
            <a:ext cx="6858000" cy="152400"/>
          </a:xfrm>
          <a:prstGeom prst="rect">
            <a:avLst/>
          </a:prstGeom>
          <a:noFill/>
          <a:ln w="9525">
            <a:noFill/>
            <a:miter lim="800000"/>
            <a:headEnd/>
            <a:tailEnd/>
          </a:ln>
        </p:spPr>
      </p:pic>
      <p:pic>
        <p:nvPicPr>
          <p:cNvPr id="26628" name="Picture 5" descr="N3"/>
          <p:cNvPicPr>
            <a:picLocks noChangeAspect="1" noChangeArrowheads="1"/>
          </p:cNvPicPr>
          <p:nvPr/>
        </p:nvPicPr>
        <p:blipFill>
          <a:blip r:embed="rId3"/>
          <a:srcRect/>
          <a:stretch>
            <a:fillRect/>
          </a:stretch>
        </p:blipFill>
        <p:spPr bwMode="auto">
          <a:xfrm rot="16200000" flipV="1">
            <a:off x="5715000" y="3352800"/>
            <a:ext cx="6858000" cy="152400"/>
          </a:xfrm>
          <a:prstGeom prst="rect">
            <a:avLst/>
          </a:prstGeom>
          <a:noFill/>
          <a:ln w="9525">
            <a:noFill/>
            <a:miter lim="800000"/>
            <a:headEnd/>
            <a:tailEnd/>
          </a:ln>
        </p:spPr>
      </p:pic>
      <p:sp>
        <p:nvSpPr>
          <p:cNvPr id="26629" name="Text Box 6"/>
          <p:cNvSpPr txBox="1">
            <a:spLocks noChangeArrowheads="1"/>
          </p:cNvSpPr>
          <p:nvPr/>
        </p:nvSpPr>
        <p:spPr bwMode="auto">
          <a:xfrm>
            <a:off x="2133600" y="152400"/>
            <a:ext cx="5105400" cy="1015663"/>
          </a:xfrm>
          <a:prstGeom prst="rect">
            <a:avLst/>
          </a:prstGeom>
          <a:noFill/>
          <a:ln w="9525">
            <a:noFill/>
            <a:miter lim="800000"/>
            <a:headEnd/>
            <a:tailEnd/>
          </a:ln>
        </p:spPr>
        <p:txBody>
          <a:bodyPr>
            <a:spAutoFit/>
          </a:bodyPr>
          <a:lstStyle/>
          <a:p>
            <a:pPr algn="ctr">
              <a:spcBef>
                <a:spcPct val="50000"/>
              </a:spcBef>
            </a:pPr>
            <a:endParaRPr lang="en-US" sz="2400" b="1" dirty="0" smtClean="0">
              <a:solidFill>
                <a:schemeClr val="hlink"/>
              </a:solidFill>
              <a:latin typeface="Times New Roman" pitchFamily="18" charset="0"/>
              <a:cs typeface="Arial" charset="0"/>
            </a:endParaRPr>
          </a:p>
          <a:p>
            <a:pPr algn="ctr">
              <a:spcBef>
                <a:spcPct val="50000"/>
              </a:spcBef>
            </a:pPr>
            <a:r>
              <a:rPr lang="en-US" sz="2400" b="1" dirty="0" err="1" smtClean="0">
                <a:solidFill>
                  <a:schemeClr val="hlink"/>
                </a:solidFill>
                <a:latin typeface="Times New Roman" pitchFamily="18" charset="0"/>
                <a:cs typeface="Arial" charset="0"/>
              </a:rPr>
              <a:t>Khoa</a:t>
            </a:r>
            <a:r>
              <a:rPr lang="en-US" sz="2400" b="1" dirty="0" smtClean="0">
                <a:solidFill>
                  <a:schemeClr val="hlink"/>
                </a:solidFill>
                <a:latin typeface="Times New Roman" pitchFamily="18" charset="0"/>
                <a:cs typeface="Arial" charset="0"/>
              </a:rPr>
              <a:t> </a:t>
            </a:r>
            <a:r>
              <a:rPr lang="en-US" sz="2400" b="1" dirty="0" err="1">
                <a:solidFill>
                  <a:schemeClr val="hlink"/>
                </a:solidFill>
                <a:latin typeface="Times New Roman" pitchFamily="18" charset="0"/>
                <a:cs typeface="Arial" charset="0"/>
              </a:rPr>
              <a:t>học</a:t>
            </a:r>
            <a:endParaRPr lang="en-US" sz="2400" b="1" dirty="0">
              <a:solidFill>
                <a:schemeClr val="hlink"/>
              </a:solidFill>
              <a:latin typeface="Times New Roman" pitchFamily="18" charset="0"/>
              <a:cs typeface="Arial" charset="0"/>
            </a:endParaRPr>
          </a:p>
        </p:txBody>
      </p:sp>
      <p:sp>
        <p:nvSpPr>
          <p:cNvPr id="26630" name="Rectangle 5"/>
          <p:cNvSpPr>
            <a:spLocks noChangeArrowheads="1"/>
          </p:cNvSpPr>
          <p:nvPr/>
        </p:nvSpPr>
        <p:spPr bwMode="auto">
          <a:xfrm>
            <a:off x="152400" y="1676400"/>
            <a:ext cx="8686800" cy="822325"/>
          </a:xfrm>
          <a:prstGeom prst="rect">
            <a:avLst/>
          </a:prstGeom>
          <a:noFill/>
          <a:ln w="9525">
            <a:noFill/>
            <a:miter lim="800000"/>
            <a:headEnd/>
            <a:tailEnd/>
          </a:ln>
        </p:spPr>
        <p:txBody>
          <a:bodyPr>
            <a:spAutoFit/>
          </a:bodyPr>
          <a:lstStyle/>
          <a:p>
            <a:pPr algn="ctr"/>
            <a:r>
              <a:rPr lang="en-US" sz="2400" u="sng">
                <a:solidFill>
                  <a:srgbClr val="FF0000"/>
                </a:solidFill>
                <a:cs typeface="Arial" charset="0"/>
              </a:rPr>
              <a:t>Hoạt động 1</a:t>
            </a:r>
            <a:r>
              <a:rPr lang="en-US" sz="2400">
                <a:solidFill>
                  <a:srgbClr val="FF0000"/>
                </a:solidFill>
                <a:cs typeface="Arial" charset="0"/>
              </a:rPr>
              <a:t>:</a:t>
            </a:r>
            <a:r>
              <a:rPr lang="en-US" sz="2400">
                <a:solidFill>
                  <a:schemeClr val="hlink"/>
                </a:solidFill>
                <a:cs typeface="Arial" charset="0"/>
              </a:rPr>
              <a:t> Vì sao cần phải phối hợp nhiều loại thức ăn và thường xuyên thay đổi món ăn?</a:t>
            </a:r>
            <a:endParaRPr lang="en-US" sz="2400" i="1" u="sng">
              <a:solidFill>
                <a:schemeClr val="hlink"/>
              </a:solidFill>
              <a:latin typeface="VNI-Times" pitchFamily="2" charset="0"/>
              <a:cs typeface="Arial" charset="0"/>
            </a:endParaRPr>
          </a:p>
        </p:txBody>
      </p:sp>
      <p:sp>
        <p:nvSpPr>
          <p:cNvPr id="26631" name="Rectangle 5"/>
          <p:cNvSpPr>
            <a:spLocks noChangeArrowheads="1"/>
          </p:cNvSpPr>
          <p:nvPr/>
        </p:nvSpPr>
        <p:spPr bwMode="auto">
          <a:xfrm>
            <a:off x="1905000" y="914400"/>
            <a:ext cx="5715000" cy="822325"/>
          </a:xfrm>
          <a:prstGeom prst="rect">
            <a:avLst/>
          </a:prstGeom>
          <a:noFill/>
          <a:ln w="9525">
            <a:noFill/>
            <a:miter lim="800000"/>
            <a:headEnd/>
            <a:tailEnd/>
          </a:ln>
        </p:spPr>
        <p:txBody>
          <a:bodyPr>
            <a:spAutoFit/>
          </a:bodyPr>
          <a:lstStyle/>
          <a:p>
            <a:pPr algn="ctr"/>
            <a:r>
              <a:rPr lang="en-US" sz="2400" b="1">
                <a:solidFill>
                  <a:srgbClr val="FF0000"/>
                </a:solidFill>
                <a:cs typeface="Arial" charset="0"/>
              </a:rPr>
              <a:t>Tại sao cần phải phối hợp nhiều loại thức ăn?</a:t>
            </a:r>
            <a:endParaRPr lang="en-US" sz="2400" i="1" u="sng">
              <a:solidFill>
                <a:srgbClr val="FF0000"/>
              </a:solidFill>
              <a:latin typeface="VNI-Times" pitchFamily="2" charset="0"/>
              <a:cs typeface="Arial" charset="0"/>
            </a:endParaRPr>
          </a:p>
        </p:txBody>
      </p:sp>
      <p:sp>
        <p:nvSpPr>
          <p:cNvPr id="26632" name="TextBox 2"/>
          <p:cNvSpPr txBox="1">
            <a:spLocks noChangeArrowheads="1"/>
          </p:cNvSpPr>
          <p:nvPr/>
        </p:nvSpPr>
        <p:spPr bwMode="auto">
          <a:xfrm>
            <a:off x="685800" y="2819400"/>
            <a:ext cx="8077200" cy="3560763"/>
          </a:xfrm>
          <a:prstGeom prst="rect">
            <a:avLst/>
          </a:prstGeom>
          <a:noFill/>
          <a:ln w="57150">
            <a:solidFill>
              <a:srgbClr val="0000FF"/>
            </a:solidFill>
            <a:miter lim="800000"/>
            <a:headEnd/>
            <a:tailEnd/>
          </a:ln>
        </p:spPr>
        <p:txBody>
          <a:bodyPr>
            <a:spAutoFit/>
          </a:bodyPr>
          <a:lstStyle/>
          <a:p>
            <a:r>
              <a:rPr lang="en-US" sz="3200" b="1">
                <a:solidFill>
                  <a:srgbClr val="FF3300"/>
                </a:solidFill>
                <a:latin typeface="Times New Roman" pitchFamily="18" charset="0"/>
                <a:cs typeface="Times New Roman" pitchFamily="18" charset="0"/>
              </a:rPr>
              <a:t>    Không có một loại thức ăn nào có thể cung cấp đủ các chất cần thiết cho hoạt động sống của cơ thể. Tất cả những chất mà cơ thể cần đều phải lấy từ nhiều nguồn thức ăn khác nhau. Để có sức khoẻ tốt, chúng ta ăn phối hợp nhiều loại thức ăn và thường xuyên thay đổi món ăn.</a:t>
            </a:r>
          </a:p>
        </p:txBody>
      </p:sp>
      <p:pic>
        <p:nvPicPr>
          <p:cNvPr id="26634" name="Picture 10" descr="671691"/>
          <p:cNvPicPr>
            <a:picLocks noChangeAspect="1" noChangeArrowheads="1" noCrop="1"/>
          </p:cNvPicPr>
          <p:nvPr/>
        </p:nvPicPr>
        <p:blipFill>
          <a:blip r:embed="rId4"/>
          <a:srcRect/>
          <a:stretch>
            <a:fillRect/>
          </a:stretch>
        </p:blipFill>
        <p:spPr bwMode="auto">
          <a:xfrm>
            <a:off x="7648575" y="255588"/>
            <a:ext cx="1343025" cy="1144587"/>
          </a:xfrm>
          <a:prstGeom prst="rect">
            <a:avLst/>
          </a:prstGeom>
          <a:noFill/>
        </p:spPr>
      </p:pic>
      <p:pic>
        <p:nvPicPr>
          <p:cNvPr id="26635" name="Picture 11" descr="671691"/>
          <p:cNvPicPr>
            <a:picLocks noChangeAspect="1" noChangeArrowheads="1" noCrop="1"/>
          </p:cNvPicPr>
          <p:nvPr/>
        </p:nvPicPr>
        <p:blipFill>
          <a:blip r:embed="rId4"/>
          <a:srcRect/>
          <a:stretch>
            <a:fillRect/>
          </a:stretch>
        </p:blipFill>
        <p:spPr bwMode="auto">
          <a:xfrm>
            <a:off x="76200" y="228600"/>
            <a:ext cx="1295400" cy="1095375"/>
          </a:xfrm>
          <a:prstGeom prst="rect">
            <a:avLst/>
          </a:prstGeom>
          <a:noFill/>
        </p:spPr>
      </p:pic>
      <p:pic>
        <p:nvPicPr>
          <p:cNvPr id="26636" name="Picture 12" descr="chim bay"/>
          <p:cNvPicPr>
            <a:picLocks noChangeAspect="1" noChangeArrowheads="1" noCrop="1"/>
          </p:cNvPicPr>
          <p:nvPr/>
        </p:nvPicPr>
        <p:blipFill>
          <a:blip r:embed="rId5"/>
          <a:srcRect/>
          <a:stretch>
            <a:fillRect/>
          </a:stretch>
        </p:blipFill>
        <p:spPr bwMode="auto">
          <a:xfrm>
            <a:off x="6172200" y="457200"/>
            <a:ext cx="1908175" cy="457200"/>
          </a:xfrm>
          <a:prstGeom prst="rect">
            <a:avLst/>
          </a:prstGeom>
          <a:noFill/>
        </p:spPr>
      </p:pic>
      <p:pic>
        <p:nvPicPr>
          <p:cNvPr id="26637" name="Picture 13" descr="chim bay"/>
          <p:cNvPicPr>
            <a:picLocks noChangeAspect="1" noChangeArrowheads="1" noCrop="1"/>
          </p:cNvPicPr>
          <p:nvPr/>
        </p:nvPicPr>
        <p:blipFill>
          <a:blip r:embed="rId5"/>
          <a:srcRect/>
          <a:stretch>
            <a:fillRect/>
          </a:stretch>
        </p:blipFill>
        <p:spPr bwMode="auto">
          <a:xfrm>
            <a:off x="1143000" y="533400"/>
            <a:ext cx="1908175" cy="457200"/>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N3"/>
          <p:cNvPicPr>
            <a:picLocks noChangeAspect="1" noChangeArrowheads="1"/>
          </p:cNvPicPr>
          <p:nvPr/>
        </p:nvPicPr>
        <p:blipFill>
          <a:blip r:embed="rId3"/>
          <a:srcRect/>
          <a:stretch>
            <a:fillRect/>
          </a:stretch>
        </p:blipFill>
        <p:spPr bwMode="auto">
          <a:xfrm rot="10800000" flipV="1">
            <a:off x="0" y="-9525"/>
            <a:ext cx="9144000" cy="184150"/>
          </a:xfrm>
          <a:prstGeom prst="rect">
            <a:avLst/>
          </a:prstGeom>
          <a:noFill/>
          <a:ln w="9525">
            <a:noFill/>
            <a:miter lim="800000"/>
            <a:headEnd/>
            <a:tailEnd/>
          </a:ln>
        </p:spPr>
      </p:pic>
      <p:pic>
        <p:nvPicPr>
          <p:cNvPr id="27650" name="Picture 3" descr="N3"/>
          <p:cNvPicPr>
            <a:picLocks noChangeAspect="1" noChangeArrowheads="1"/>
          </p:cNvPicPr>
          <p:nvPr/>
        </p:nvPicPr>
        <p:blipFill>
          <a:blip r:embed="rId3"/>
          <a:srcRect/>
          <a:stretch>
            <a:fillRect/>
          </a:stretch>
        </p:blipFill>
        <p:spPr bwMode="auto">
          <a:xfrm rot="10800000" flipV="1">
            <a:off x="0" y="6705600"/>
            <a:ext cx="9144000" cy="161925"/>
          </a:xfrm>
          <a:prstGeom prst="rect">
            <a:avLst/>
          </a:prstGeom>
          <a:noFill/>
          <a:ln w="9525">
            <a:noFill/>
            <a:miter lim="800000"/>
            <a:headEnd/>
            <a:tailEnd/>
          </a:ln>
        </p:spPr>
      </p:pic>
      <p:pic>
        <p:nvPicPr>
          <p:cNvPr id="27651" name="Picture 4" descr="N3"/>
          <p:cNvPicPr>
            <a:picLocks noChangeAspect="1" noChangeArrowheads="1"/>
          </p:cNvPicPr>
          <p:nvPr/>
        </p:nvPicPr>
        <p:blipFill>
          <a:blip r:embed="rId3"/>
          <a:srcRect/>
          <a:stretch>
            <a:fillRect/>
          </a:stretch>
        </p:blipFill>
        <p:spPr bwMode="auto">
          <a:xfrm rot="16200000" flipV="1">
            <a:off x="-3352800" y="3352800"/>
            <a:ext cx="6858000" cy="152400"/>
          </a:xfrm>
          <a:prstGeom prst="rect">
            <a:avLst/>
          </a:prstGeom>
          <a:noFill/>
          <a:ln w="9525">
            <a:noFill/>
            <a:miter lim="800000"/>
            <a:headEnd/>
            <a:tailEnd/>
          </a:ln>
        </p:spPr>
      </p:pic>
      <p:pic>
        <p:nvPicPr>
          <p:cNvPr id="27652" name="Picture 5" descr="N3"/>
          <p:cNvPicPr>
            <a:picLocks noChangeAspect="1" noChangeArrowheads="1"/>
          </p:cNvPicPr>
          <p:nvPr/>
        </p:nvPicPr>
        <p:blipFill>
          <a:blip r:embed="rId3"/>
          <a:srcRect/>
          <a:stretch>
            <a:fillRect/>
          </a:stretch>
        </p:blipFill>
        <p:spPr bwMode="auto">
          <a:xfrm rot="16200000" flipV="1">
            <a:off x="5638800" y="3352800"/>
            <a:ext cx="6858000" cy="152400"/>
          </a:xfrm>
          <a:prstGeom prst="rect">
            <a:avLst/>
          </a:prstGeom>
          <a:noFill/>
          <a:ln w="9525">
            <a:noFill/>
            <a:miter lim="800000"/>
            <a:headEnd/>
            <a:tailEnd/>
          </a:ln>
        </p:spPr>
      </p:pic>
      <p:sp>
        <p:nvSpPr>
          <p:cNvPr id="27653" name="Text Box 6"/>
          <p:cNvSpPr txBox="1">
            <a:spLocks noChangeArrowheads="1"/>
          </p:cNvSpPr>
          <p:nvPr/>
        </p:nvSpPr>
        <p:spPr bwMode="auto">
          <a:xfrm>
            <a:off x="2133600" y="152400"/>
            <a:ext cx="5029200" cy="461665"/>
          </a:xfrm>
          <a:prstGeom prst="rect">
            <a:avLst/>
          </a:prstGeom>
          <a:noFill/>
          <a:ln w="9525">
            <a:noFill/>
            <a:miter lim="800000"/>
            <a:headEnd/>
            <a:tailEnd/>
          </a:ln>
        </p:spPr>
        <p:txBody>
          <a:bodyPr>
            <a:spAutoFit/>
          </a:bodyPr>
          <a:lstStyle/>
          <a:p>
            <a:pPr algn="ctr">
              <a:spcBef>
                <a:spcPct val="50000"/>
              </a:spcBef>
            </a:pPr>
            <a:r>
              <a:rPr lang="en-US" sz="2400" b="1" dirty="0" err="1" smtClean="0">
                <a:solidFill>
                  <a:schemeClr val="hlink"/>
                </a:solidFill>
                <a:latin typeface="Times New Roman" pitchFamily="18" charset="0"/>
                <a:cs typeface="Arial" charset="0"/>
              </a:rPr>
              <a:t>Khoa</a:t>
            </a:r>
            <a:r>
              <a:rPr lang="en-US" sz="2400" b="1" dirty="0" smtClean="0">
                <a:solidFill>
                  <a:schemeClr val="hlink"/>
                </a:solidFill>
                <a:latin typeface="Times New Roman" pitchFamily="18" charset="0"/>
                <a:cs typeface="Arial" charset="0"/>
              </a:rPr>
              <a:t> </a:t>
            </a:r>
            <a:r>
              <a:rPr lang="en-US" sz="2400" b="1" dirty="0" err="1">
                <a:solidFill>
                  <a:schemeClr val="hlink"/>
                </a:solidFill>
                <a:latin typeface="Times New Roman" pitchFamily="18" charset="0"/>
                <a:cs typeface="Arial" charset="0"/>
              </a:rPr>
              <a:t>học</a:t>
            </a:r>
            <a:endParaRPr lang="en-US" sz="2400" b="1" dirty="0">
              <a:solidFill>
                <a:schemeClr val="hlink"/>
              </a:solidFill>
              <a:latin typeface="Times New Roman" pitchFamily="18" charset="0"/>
              <a:cs typeface="Arial" charset="0"/>
            </a:endParaRPr>
          </a:p>
        </p:txBody>
      </p:sp>
      <p:pic>
        <p:nvPicPr>
          <p:cNvPr id="27654" name="Picture 21" descr="j0232133"/>
          <p:cNvPicPr>
            <a:picLocks noChangeAspect="1" noChangeArrowheads="1"/>
          </p:cNvPicPr>
          <p:nvPr/>
        </p:nvPicPr>
        <p:blipFill>
          <a:blip r:embed="rId4"/>
          <a:srcRect/>
          <a:stretch>
            <a:fillRect/>
          </a:stretch>
        </p:blipFill>
        <p:spPr bwMode="auto">
          <a:xfrm rot="-512918">
            <a:off x="0" y="4724400"/>
            <a:ext cx="2057400" cy="1963738"/>
          </a:xfrm>
          <a:prstGeom prst="rect">
            <a:avLst/>
          </a:prstGeom>
          <a:noFill/>
          <a:ln w="9525">
            <a:noFill/>
            <a:miter lim="800000"/>
            <a:headEnd/>
            <a:tailEnd/>
          </a:ln>
        </p:spPr>
      </p:pic>
      <p:sp>
        <p:nvSpPr>
          <p:cNvPr id="27655" name="Rectangle 5"/>
          <p:cNvSpPr>
            <a:spLocks noChangeArrowheads="1"/>
          </p:cNvSpPr>
          <p:nvPr/>
        </p:nvSpPr>
        <p:spPr bwMode="auto">
          <a:xfrm>
            <a:off x="152400" y="3048000"/>
            <a:ext cx="8686800" cy="1066800"/>
          </a:xfrm>
          <a:prstGeom prst="rect">
            <a:avLst/>
          </a:prstGeom>
          <a:noFill/>
          <a:ln w="9525">
            <a:noFill/>
            <a:miter lim="800000"/>
            <a:headEnd/>
            <a:tailEnd/>
          </a:ln>
        </p:spPr>
        <p:txBody>
          <a:bodyPr>
            <a:spAutoFit/>
          </a:bodyPr>
          <a:lstStyle/>
          <a:p>
            <a:pPr algn="ctr"/>
            <a:r>
              <a:rPr lang="en-US" sz="3200" b="1" u="sng">
                <a:solidFill>
                  <a:srgbClr val="FF0000"/>
                </a:solidFill>
                <a:cs typeface="Arial" charset="0"/>
              </a:rPr>
              <a:t>Hoạt động 2</a:t>
            </a:r>
            <a:r>
              <a:rPr lang="en-US" sz="3200" b="1">
                <a:solidFill>
                  <a:srgbClr val="FF0000"/>
                </a:solidFill>
                <a:cs typeface="Arial" charset="0"/>
              </a:rPr>
              <a:t>:</a:t>
            </a:r>
            <a:r>
              <a:rPr lang="en-US" sz="3200" b="1">
                <a:solidFill>
                  <a:schemeClr val="hlink"/>
                </a:solidFill>
                <a:cs typeface="Arial" charset="0"/>
              </a:rPr>
              <a:t> </a:t>
            </a:r>
          </a:p>
          <a:p>
            <a:pPr algn="ctr"/>
            <a:r>
              <a:rPr lang="en-US" sz="3200" b="1">
                <a:solidFill>
                  <a:schemeClr val="hlink"/>
                </a:solidFill>
                <a:cs typeface="Arial" charset="0"/>
              </a:rPr>
              <a:t>Nhóm thức ăn có trong một bữa ăn cân đối.</a:t>
            </a:r>
            <a:endParaRPr lang="en-US" sz="3200" i="1" u="sng">
              <a:solidFill>
                <a:schemeClr val="hlink"/>
              </a:solidFill>
              <a:latin typeface="VNI-Times" pitchFamily="2" charset="0"/>
              <a:cs typeface="Arial" charset="0"/>
            </a:endParaRPr>
          </a:p>
        </p:txBody>
      </p:sp>
      <p:sp>
        <p:nvSpPr>
          <p:cNvPr id="27656" name="Rectangle 5"/>
          <p:cNvSpPr>
            <a:spLocks noChangeArrowheads="1"/>
          </p:cNvSpPr>
          <p:nvPr/>
        </p:nvSpPr>
        <p:spPr bwMode="auto">
          <a:xfrm>
            <a:off x="1905000" y="914400"/>
            <a:ext cx="5715000" cy="822325"/>
          </a:xfrm>
          <a:prstGeom prst="rect">
            <a:avLst/>
          </a:prstGeom>
          <a:noFill/>
          <a:ln w="9525">
            <a:noFill/>
            <a:miter lim="800000"/>
            <a:headEnd/>
            <a:tailEnd/>
          </a:ln>
        </p:spPr>
        <p:txBody>
          <a:bodyPr>
            <a:spAutoFit/>
          </a:bodyPr>
          <a:lstStyle/>
          <a:p>
            <a:pPr algn="ctr"/>
            <a:r>
              <a:rPr lang="en-US" sz="2400" b="1">
                <a:solidFill>
                  <a:srgbClr val="FF0000"/>
                </a:solidFill>
                <a:cs typeface="Arial" charset="0"/>
              </a:rPr>
              <a:t>Tại sao cần phải phối hợp nhiều loại thức ăn?</a:t>
            </a:r>
            <a:endParaRPr lang="en-US" sz="2400" i="1" u="sng">
              <a:solidFill>
                <a:srgbClr val="FF0000"/>
              </a:solidFill>
              <a:latin typeface="VNI-Times" pitchFamily="2" charset="0"/>
              <a:cs typeface="Arial" charset="0"/>
            </a:endParaRPr>
          </a:p>
        </p:txBody>
      </p:sp>
      <p:sp>
        <p:nvSpPr>
          <p:cNvPr id="27657" name="Rectangle 5"/>
          <p:cNvSpPr>
            <a:spLocks noChangeArrowheads="1"/>
          </p:cNvSpPr>
          <p:nvPr/>
        </p:nvSpPr>
        <p:spPr bwMode="auto">
          <a:xfrm>
            <a:off x="152400" y="1676400"/>
            <a:ext cx="8686800" cy="822325"/>
          </a:xfrm>
          <a:prstGeom prst="rect">
            <a:avLst/>
          </a:prstGeom>
          <a:noFill/>
          <a:ln w="9525">
            <a:noFill/>
            <a:miter lim="800000"/>
            <a:headEnd/>
            <a:tailEnd/>
          </a:ln>
        </p:spPr>
        <p:txBody>
          <a:bodyPr>
            <a:spAutoFit/>
          </a:bodyPr>
          <a:lstStyle/>
          <a:p>
            <a:pPr algn="ctr"/>
            <a:r>
              <a:rPr lang="en-US" sz="2400" b="1" u="sng">
                <a:solidFill>
                  <a:srgbClr val="FF0000"/>
                </a:solidFill>
                <a:cs typeface="Arial" charset="0"/>
              </a:rPr>
              <a:t>Hoạt động 1</a:t>
            </a:r>
            <a:r>
              <a:rPr lang="en-US" sz="2400" b="1">
                <a:solidFill>
                  <a:srgbClr val="FF0000"/>
                </a:solidFill>
                <a:cs typeface="Arial" charset="0"/>
              </a:rPr>
              <a:t>:</a:t>
            </a:r>
            <a:r>
              <a:rPr lang="en-US" sz="2400" b="1">
                <a:solidFill>
                  <a:schemeClr val="hlink"/>
                </a:solidFill>
                <a:cs typeface="Arial" charset="0"/>
              </a:rPr>
              <a:t> Vì sao cần phải phối hợp nhiều loại thức ăn và thường xuyên thay đổi món ăn?</a:t>
            </a:r>
            <a:endParaRPr lang="en-US" sz="2400" i="1" u="sng">
              <a:solidFill>
                <a:schemeClr val="hlink"/>
              </a:solidFill>
              <a:latin typeface="VNI-Times" pitchFamily="2" charset="0"/>
              <a:cs typeface="Arial" charset="0"/>
            </a:endParaRPr>
          </a:p>
        </p:txBody>
      </p:sp>
      <p:pic>
        <p:nvPicPr>
          <p:cNvPr id="27659" name="Picture 11" descr="671691"/>
          <p:cNvPicPr>
            <a:picLocks noChangeAspect="1" noChangeArrowheads="1" noCrop="1"/>
          </p:cNvPicPr>
          <p:nvPr/>
        </p:nvPicPr>
        <p:blipFill>
          <a:blip r:embed="rId5"/>
          <a:srcRect/>
          <a:stretch>
            <a:fillRect/>
          </a:stretch>
        </p:blipFill>
        <p:spPr bwMode="auto">
          <a:xfrm>
            <a:off x="7648575" y="255588"/>
            <a:ext cx="1343025" cy="1144587"/>
          </a:xfrm>
          <a:prstGeom prst="rect">
            <a:avLst/>
          </a:prstGeom>
          <a:noFill/>
        </p:spPr>
      </p:pic>
      <p:pic>
        <p:nvPicPr>
          <p:cNvPr id="27660" name="Picture 12" descr="671691"/>
          <p:cNvPicPr>
            <a:picLocks noChangeAspect="1" noChangeArrowheads="1" noCrop="1"/>
          </p:cNvPicPr>
          <p:nvPr/>
        </p:nvPicPr>
        <p:blipFill>
          <a:blip r:embed="rId5"/>
          <a:srcRect/>
          <a:stretch>
            <a:fillRect/>
          </a:stretch>
        </p:blipFill>
        <p:spPr bwMode="auto">
          <a:xfrm>
            <a:off x="76200" y="228600"/>
            <a:ext cx="1295400" cy="1095375"/>
          </a:xfrm>
          <a:prstGeom prst="rect">
            <a:avLst/>
          </a:prstGeom>
          <a:noFill/>
        </p:spPr>
      </p:pic>
      <p:pic>
        <p:nvPicPr>
          <p:cNvPr id="27661" name="Picture 13" descr="chim bay"/>
          <p:cNvPicPr>
            <a:picLocks noChangeAspect="1" noChangeArrowheads="1" noCrop="1"/>
          </p:cNvPicPr>
          <p:nvPr/>
        </p:nvPicPr>
        <p:blipFill>
          <a:blip r:embed="rId6"/>
          <a:srcRect/>
          <a:stretch>
            <a:fillRect/>
          </a:stretch>
        </p:blipFill>
        <p:spPr bwMode="auto">
          <a:xfrm>
            <a:off x="6477000" y="457200"/>
            <a:ext cx="1908175" cy="457200"/>
          </a:xfrm>
          <a:prstGeom prst="rect">
            <a:avLst/>
          </a:prstGeom>
          <a:noFill/>
        </p:spPr>
      </p:pic>
      <p:pic>
        <p:nvPicPr>
          <p:cNvPr id="27662" name="Picture 14" descr="chim bay"/>
          <p:cNvPicPr>
            <a:picLocks noChangeAspect="1" noChangeArrowheads="1" noCrop="1"/>
          </p:cNvPicPr>
          <p:nvPr/>
        </p:nvPicPr>
        <p:blipFill>
          <a:blip r:embed="rId6"/>
          <a:srcRect/>
          <a:stretch>
            <a:fillRect/>
          </a:stretch>
        </p:blipFill>
        <p:spPr bwMode="auto">
          <a:xfrm>
            <a:off x="1447800" y="533400"/>
            <a:ext cx="1908175" cy="457200"/>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N3"/>
          <p:cNvPicPr>
            <a:picLocks noChangeAspect="1" noChangeArrowheads="1"/>
          </p:cNvPicPr>
          <p:nvPr/>
        </p:nvPicPr>
        <p:blipFill>
          <a:blip r:embed="rId3"/>
          <a:srcRect/>
          <a:stretch>
            <a:fillRect/>
          </a:stretch>
        </p:blipFill>
        <p:spPr bwMode="auto">
          <a:xfrm rot="10800000" flipV="1">
            <a:off x="0" y="-9525"/>
            <a:ext cx="9144000" cy="184150"/>
          </a:xfrm>
          <a:prstGeom prst="rect">
            <a:avLst/>
          </a:prstGeom>
          <a:noFill/>
          <a:ln w="9525">
            <a:noFill/>
            <a:miter lim="800000"/>
            <a:headEnd/>
            <a:tailEnd/>
          </a:ln>
        </p:spPr>
      </p:pic>
      <p:pic>
        <p:nvPicPr>
          <p:cNvPr id="28674" name="Picture 3" descr="N3"/>
          <p:cNvPicPr>
            <a:picLocks noChangeAspect="1" noChangeArrowheads="1"/>
          </p:cNvPicPr>
          <p:nvPr/>
        </p:nvPicPr>
        <p:blipFill>
          <a:blip r:embed="rId3"/>
          <a:srcRect/>
          <a:stretch>
            <a:fillRect/>
          </a:stretch>
        </p:blipFill>
        <p:spPr bwMode="auto">
          <a:xfrm rot="10800000" flipV="1">
            <a:off x="0" y="6705600"/>
            <a:ext cx="9144000" cy="161925"/>
          </a:xfrm>
          <a:prstGeom prst="rect">
            <a:avLst/>
          </a:prstGeom>
          <a:noFill/>
          <a:ln w="9525">
            <a:noFill/>
            <a:miter lim="800000"/>
            <a:headEnd/>
            <a:tailEnd/>
          </a:ln>
        </p:spPr>
      </p:pic>
      <p:pic>
        <p:nvPicPr>
          <p:cNvPr id="28675" name="Picture 4" descr="N3"/>
          <p:cNvPicPr>
            <a:picLocks noChangeAspect="1" noChangeArrowheads="1"/>
          </p:cNvPicPr>
          <p:nvPr/>
        </p:nvPicPr>
        <p:blipFill>
          <a:blip r:embed="rId3"/>
          <a:srcRect/>
          <a:stretch>
            <a:fillRect/>
          </a:stretch>
        </p:blipFill>
        <p:spPr bwMode="auto">
          <a:xfrm rot="16200000" flipV="1">
            <a:off x="-3352800" y="3352800"/>
            <a:ext cx="6858000" cy="152400"/>
          </a:xfrm>
          <a:prstGeom prst="rect">
            <a:avLst/>
          </a:prstGeom>
          <a:noFill/>
          <a:ln w="9525">
            <a:noFill/>
            <a:miter lim="800000"/>
            <a:headEnd/>
            <a:tailEnd/>
          </a:ln>
        </p:spPr>
      </p:pic>
      <p:pic>
        <p:nvPicPr>
          <p:cNvPr id="28676" name="Picture 5" descr="N3"/>
          <p:cNvPicPr>
            <a:picLocks noChangeAspect="1" noChangeArrowheads="1"/>
          </p:cNvPicPr>
          <p:nvPr/>
        </p:nvPicPr>
        <p:blipFill>
          <a:blip r:embed="rId3"/>
          <a:srcRect/>
          <a:stretch>
            <a:fillRect/>
          </a:stretch>
        </p:blipFill>
        <p:spPr bwMode="auto">
          <a:xfrm rot="16200000" flipV="1">
            <a:off x="5638800" y="3352800"/>
            <a:ext cx="6858000" cy="152400"/>
          </a:xfrm>
          <a:prstGeom prst="rect">
            <a:avLst/>
          </a:prstGeom>
          <a:noFill/>
          <a:ln w="9525">
            <a:noFill/>
            <a:miter lim="800000"/>
            <a:headEnd/>
            <a:tailEnd/>
          </a:ln>
        </p:spPr>
      </p:pic>
      <p:sp>
        <p:nvSpPr>
          <p:cNvPr id="28677" name="Text Box 6"/>
          <p:cNvSpPr txBox="1">
            <a:spLocks noChangeArrowheads="1"/>
          </p:cNvSpPr>
          <p:nvPr/>
        </p:nvSpPr>
        <p:spPr bwMode="auto">
          <a:xfrm>
            <a:off x="2133600" y="152400"/>
            <a:ext cx="5029200" cy="461665"/>
          </a:xfrm>
          <a:prstGeom prst="rect">
            <a:avLst/>
          </a:prstGeom>
          <a:noFill/>
          <a:ln w="9525">
            <a:noFill/>
            <a:miter lim="800000"/>
            <a:headEnd/>
            <a:tailEnd/>
          </a:ln>
        </p:spPr>
        <p:txBody>
          <a:bodyPr>
            <a:spAutoFit/>
          </a:bodyPr>
          <a:lstStyle/>
          <a:p>
            <a:pPr algn="ctr">
              <a:spcBef>
                <a:spcPct val="50000"/>
              </a:spcBef>
            </a:pPr>
            <a:r>
              <a:rPr lang="en-US" sz="2400" b="1" dirty="0" err="1" smtClean="0">
                <a:solidFill>
                  <a:schemeClr val="hlink"/>
                </a:solidFill>
                <a:latin typeface="Times New Roman" pitchFamily="18" charset="0"/>
                <a:cs typeface="Arial" charset="0"/>
              </a:rPr>
              <a:t>Khoa</a:t>
            </a:r>
            <a:r>
              <a:rPr lang="en-US" sz="2400" b="1" dirty="0" smtClean="0">
                <a:solidFill>
                  <a:schemeClr val="hlink"/>
                </a:solidFill>
                <a:latin typeface="Times New Roman" pitchFamily="18" charset="0"/>
                <a:cs typeface="Arial" charset="0"/>
              </a:rPr>
              <a:t> </a:t>
            </a:r>
            <a:r>
              <a:rPr lang="en-US" sz="2400" b="1" dirty="0" err="1">
                <a:solidFill>
                  <a:schemeClr val="hlink"/>
                </a:solidFill>
                <a:latin typeface="Times New Roman" pitchFamily="18" charset="0"/>
                <a:cs typeface="Arial" charset="0"/>
              </a:rPr>
              <a:t>học</a:t>
            </a:r>
            <a:endParaRPr lang="en-US" sz="2400" b="1" dirty="0">
              <a:solidFill>
                <a:schemeClr val="hlink"/>
              </a:solidFill>
              <a:latin typeface="Times New Roman" pitchFamily="18" charset="0"/>
              <a:cs typeface="Arial" charset="0"/>
            </a:endParaRPr>
          </a:p>
        </p:txBody>
      </p:sp>
      <p:pic>
        <p:nvPicPr>
          <p:cNvPr id="28678" name="Picture 21" descr="j0232133"/>
          <p:cNvPicPr>
            <a:picLocks noChangeAspect="1" noChangeArrowheads="1"/>
          </p:cNvPicPr>
          <p:nvPr/>
        </p:nvPicPr>
        <p:blipFill>
          <a:blip r:embed="rId4"/>
          <a:srcRect/>
          <a:stretch>
            <a:fillRect/>
          </a:stretch>
        </p:blipFill>
        <p:spPr bwMode="auto">
          <a:xfrm rot="-512918">
            <a:off x="0" y="4724400"/>
            <a:ext cx="2057400" cy="1963738"/>
          </a:xfrm>
          <a:prstGeom prst="rect">
            <a:avLst/>
          </a:prstGeom>
          <a:noFill/>
          <a:ln w="9525">
            <a:noFill/>
            <a:miter lim="800000"/>
            <a:headEnd/>
            <a:tailEnd/>
          </a:ln>
        </p:spPr>
      </p:pic>
      <p:sp>
        <p:nvSpPr>
          <p:cNvPr id="28679" name="Rectangle 5"/>
          <p:cNvSpPr>
            <a:spLocks noChangeArrowheads="1"/>
          </p:cNvSpPr>
          <p:nvPr/>
        </p:nvSpPr>
        <p:spPr bwMode="auto">
          <a:xfrm>
            <a:off x="152400" y="2590800"/>
            <a:ext cx="8686800" cy="457200"/>
          </a:xfrm>
          <a:prstGeom prst="rect">
            <a:avLst/>
          </a:prstGeom>
          <a:noFill/>
          <a:ln w="9525">
            <a:noFill/>
            <a:miter lim="800000"/>
            <a:headEnd/>
            <a:tailEnd/>
          </a:ln>
        </p:spPr>
        <p:txBody>
          <a:bodyPr>
            <a:spAutoFit/>
          </a:bodyPr>
          <a:lstStyle/>
          <a:p>
            <a:pPr algn="ctr"/>
            <a:r>
              <a:rPr lang="en-US" sz="2400" b="1" u="sng">
                <a:solidFill>
                  <a:srgbClr val="FF0000"/>
                </a:solidFill>
                <a:cs typeface="Arial" charset="0"/>
              </a:rPr>
              <a:t>Hoạt động 2</a:t>
            </a:r>
            <a:r>
              <a:rPr lang="en-US" sz="2400" b="1">
                <a:solidFill>
                  <a:srgbClr val="FF0000"/>
                </a:solidFill>
                <a:cs typeface="Arial" charset="0"/>
              </a:rPr>
              <a:t>:</a:t>
            </a:r>
            <a:r>
              <a:rPr lang="en-US" sz="2400" b="1">
                <a:solidFill>
                  <a:schemeClr val="hlink"/>
                </a:solidFill>
                <a:cs typeface="Arial" charset="0"/>
              </a:rPr>
              <a:t> Nhóm thức ăn có trong một bữa ăn cân đối.</a:t>
            </a:r>
            <a:endParaRPr lang="en-US" sz="2400" i="1" u="sng">
              <a:solidFill>
                <a:schemeClr val="hlink"/>
              </a:solidFill>
              <a:latin typeface="VNI-Times" pitchFamily="2" charset="0"/>
              <a:cs typeface="Arial" charset="0"/>
            </a:endParaRPr>
          </a:p>
        </p:txBody>
      </p:sp>
      <p:sp>
        <p:nvSpPr>
          <p:cNvPr id="28680" name="Rectangle 5"/>
          <p:cNvSpPr>
            <a:spLocks noChangeArrowheads="1"/>
          </p:cNvSpPr>
          <p:nvPr/>
        </p:nvSpPr>
        <p:spPr bwMode="auto">
          <a:xfrm>
            <a:off x="1905000" y="914400"/>
            <a:ext cx="5715000" cy="822325"/>
          </a:xfrm>
          <a:prstGeom prst="rect">
            <a:avLst/>
          </a:prstGeom>
          <a:noFill/>
          <a:ln w="9525">
            <a:noFill/>
            <a:miter lim="800000"/>
            <a:headEnd/>
            <a:tailEnd/>
          </a:ln>
        </p:spPr>
        <p:txBody>
          <a:bodyPr>
            <a:spAutoFit/>
          </a:bodyPr>
          <a:lstStyle/>
          <a:p>
            <a:pPr algn="ctr"/>
            <a:r>
              <a:rPr lang="en-US" sz="2400" b="1">
                <a:solidFill>
                  <a:srgbClr val="FF0000"/>
                </a:solidFill>
                <a:cs typeface="Arial" charset="0"/>
              </a:rPr>
              <a:t>Tại sao cần phải phối hợp nhiều loại thức ăn?</a:t>
            </a:r>
            <a:endParaRPr lang="en-US" sz="2400" i="1" u="sng">
              <a:solidFill>
                <a:srgbClr val="FF0000"/>
              </a:solidFill>
              <a:latin typeface="VNI-Times" pitchFamily="2" charset="0"/>
              <a:cs typeface="Arial" charset="0"/>
            </a:endParaRPr>
          </a:p>
        </p:txBody>
      </p:sp>
      <p:sp>
        <p:nvSpPr>
          <p:cNvPr id="28681" name="Rectangle 5"/>
          <p:cNvSpPr>
            <a:spLocks noChangeArrowheads="1"/>
          </p:cNvSpPr>
          <p:nvPr/>
        </p:nvSpPr>
        <p:spPr bwMode="auto">
          <a:xfrm>
            <a:off x="152400" y="1676400"/>
            <a:ext cx="8686800" cy="822325"/>
          </a:xfrm>
          <a:prstGeom prst="rect">
            <a:avLst/>
          </a:prstGeom>
          <a:noFill/>
          <a:ln w="9525">
            <a:noFill/>
            <a:miter lim="800000"/>
            <a:headEnd/>
            <a:tailEnd/>
          </a:ln>
        </p:spPr>
        <p:txBody>
          <a:bodyPr>
            <a:spAutoFit/>
          </a:bodyPr>
          <a:lstStyle/>
          <a:p>
            <a:pPr algn="ctr"/>
            <a:r>
              <a:rPr lang="en-US" sz="2400" b="1" u="sng">
                <a:solidFill>
                  <a:srgbClr val="FF0000"/>
                </a:solidFill>
                <a:cs typeface="Arial" charset="0"/>
              </a:rPr>
              <a:t>Hoạt động 1</a:t>
            </a:r>
            <a:r>
              <a:rPr lang="en-US" sz="2400" b="1">
                <a:solidFill>
                  <a:srgbClr val="FF0000"/>
                </a:solidFill>
                <a:cs typeface="Arial" charset="0"/>
              </a:rPr>
              <a:t>:</a:t>
            </a:r>
            <a:r>
              <a:rPr lang="en-US" sz="2400" b="1">
                <a:solidFill>
                  <a:schemeClr val="hlink"/>
                </a:solidFill>
                <a:cs typeface="Arial" charset="0"/>
              </a:rPr>
              <a:t> Vì sao cần phải phối hợp nhiều loại thức ăn và thường xuyên thay đổi món ăn?</a:t>
            </a:r>
            <a:endParaRPr lang="en-US" sz="2400" i="1" u="sng">
              <a:solidFill>
                <a:schemeClr val="hlink"/>
              </a:solidFill>
              <a:latin typeface="VNI-Times" pitchFamily="2" charset="0"/>
              <a:cs typeface="Arial" charset="0"/>
            </a:endParaRPr>
          </a:p>
        </p:txBody>
      </p:sp>
      <p:pic>
        <p:nvPicPr>
          <p:cNvPr id="28683" name="Picture 11" descr="671691"/>
          <p:cNvPicPr>
            <a:picLocks noChangeAspect="1" noChangeArrowheads="1" noCrop="1"/>
          </p:cNvPicPr>
          <p:nvPr/>
        </p:nvPicPr>
        <p:blipFill>
          <a:blip r:embed="rId5"/>
          <a:srcRect/>
          <a:stretch>
            <a:fillRect/>
          </a:stretch>
        </p:blipFill>
        <p:spPr bwMode="auto">
          <a:xfrm>
            <a:off x="7648575" y="255588"/>
            <a:ext cx="1343025" cy="1144587"/>
          </a:xfrm>
          <a:prstGeom prst="rect">
            <a:avLst/>
          </a:prstGeom>
          <a:noFill/>
        </p:spPr>
      </p:pic>
      <p:pic>
        <p:nvPicPr>
          <p:cNvPr id="28684" name="Picture 12" descr="671691"/>
          <p:cNvPicPr>
            <a:picLocks noChangeAspect="1" noChangeArrowheads="1" noCrop="1"/>
          </p:cNvPicPr>
          <p:nvPr/>
        </p:nvPicPr>
        <p:blipFill>
          <a:blip r:embed="rId5"/>
          <a:srcRect/>
          <a:stretch>
            <a:fillRect/>
          </a:stretch>
        </p:blipFill>
        <p:spPr bwMode="auto">
          <a:xfrm>
            <a:off x="76200" y="228600"/>
            <a:ext cx="1295400" cy="1095375"/>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9698" name="Text Box 7"/>
          <p:cNvSpPr txBox="1">
            <a:spLocks noChangeArrowheads="1"/>
          </p:cNvSpPr>
          <p:nvPr/>
        </p:nvSpPr>
        <p:spPr bwMode="auto">
          <a:xfrm>
            <a:off x="1447800" y="1219200"/>
            <a:ext cx="6324600" cy="3751263"/>
          </a:xfrm>
          <a:prstGeom prst="rect">
            <a:avLst/>
          </a:prstGeom>
          <a:noFill/>
          <a:ln w="9525">
            <a:noFill/>
            <a:miter lim="800000"/>
            <a:headEnd/>
            <a:tailEnd/>
          </a:ln>
        </p:spPr>
        <p:txBody>
          <a:bodyPr>
            <a:spAutoFit/>
          </a:bodyPr>
          <a:lstStyle/>
          <a:p>
            <a:pPr algn="ctr">
              <a:spcBef>
                <a:spcPct val="50000"/>
              </a:spcBef>
            </a:pPr>
            <a:r>
              <a:rPr lang="en-US" sz="4800" b="1">
                <a:solidFill>
                  <a:srgbClr val="FF0000"/>
                </a:solidFill>
              </a:rPr>
              <a:t>THÁP DINH DƯỠNG CÂN ĐỐI TRUNG BÌNH CHO MỘT NGƯỜI TRONG MỘT THÁNG</a:t>
            </a:r>
          </a:p>
        </p:txBody>
      </p:sp>
      <p:pic>
        <p:nvPicPr>
          <p:cNvPr id="29699" name="Picture 2" descr="N3"/>
          <p:cNvPicPr>
            <a:picLocks noChangeAspect="1" noChangeArrowheads="1"/>
          </p:cNvPicPr>
          <p:nvPr/>
        </p:nvPicPr>
        <p:blipFill>
          <a:blip r:embed="rId4"/>
          <a:srcRect/>
          <a:stretch>
            <a:fillRect/>
          </a:stretch>
        </p:blipFill>
        <p:spPr bwMode="auto">
          <a:xfrm rot="10800000" flipV="1">
            <a:off x="0" y="-9525"/>
            <a:ext cx="9144000" cy="184150"/>
          </a:xfrm>
          <a:prstGeom prst="rect">
            <a:avLst/>
          </a:prstGeom>
          <a:noFill/>
          <a:ln w="9525">
            <a:noFill/>
            <a:miter lim="800000"/>
            <a:headEnd/>
            <a:tailEnd/>
          </a:ln>
        </p:spPr>
      </p:pic>
      <p:pic>
        <p:nvPicPr>
          <p:cNvPr id="29700" name="Picture 3" descr="N3"/>
          <p:cNvPicPr>
            <a:picLocks noChangeAspect="1" noChangeArrowheads="1"/>
          </p:cNvPicPr>
          <p:nvPr/>
        </p:nvPicPr>
        <p:blipFill>
          <a:blip r:embed="rId4"/>
          <a:srcRect/>
          <a:stretch>
            <a:fillRect/>
          </a:stretch>
        </p:blipFill>
        <p:spPr bwMode="auto">
          <a:xfrm rot="10800000" flipV="1">
            <a:off x="0" y="6705600"/>
            <a:ext cx="9144000" cy="161925"/>
          </a:xfrm>
          <a:prstGeom prst="rect">
            <a:avLst/>
          </a:prstGeom>
          <a:noFill/>
          <a:ln w="9525">
            <a:noFill/>
            <a:miter lim="800000"/>
            <a:headEnd/>
            <a:tailEnd/>
          </a:ln>
        </p:spPr>
      </p:pic>
      <p:pic>
        <p:nvPicPr>
          <p:cNvPr id="29701" name="Picture 4" descr="N3"/>
          <p:cNvPicPr>
            <a:picLocks noChangeAspect="1" noChangeArrowheads="1"/>
          </p:cNvPicPr>
          <p:nvPr/>
        </p:nvPicPr>
        <p:blipFill>
          <a:blip r:embed="rId4"/>
          <a:srcRect/>
          <a:stretch>
            <a:fillRect/>
          </a:stretch>
        </p:blipFill>
        <p:spPr bwMode="auto">
          <a:xfrm rot="16200000" flipV="1">
            <a:off x="-3352800" y="3352800"/>
            <a:ext cx="6858000" cy="152400"/>
          </a:xfrm>
          <a:prstGeom prst="rect">
            <a:avLst/>
          </a:prstGeom>
          <a:noFill/>
          <a:ln w="9525">
            <a:noFill/>
            <a:miter lim="800000"/>
            <a:headEnd/>
            <a:tailEnd/>
          </a:ln>
        </p:spPr>
      </p:pic>
      <p:pic>
        <p:nvPicPr>
          <p:cNvPr id="29702" name="Picture 5" descr="N3"/>
          <p:cNvPicPr>
            <a:picLocks noChangeAspect="1" noChangeArrowheads="1"/>
          </p:cNvPicPr>
          <p:nvPr/>
        </p:nvPicPr>
        <p:blipFill>
          <a:blip r:embed="rId4"/>
          <a:srcRect/>
          <a:stretch>
            <a:fillRect/>
          </a:stretch>
        </p:blipFill>
        <p:spPr bwMode="auto">
          <a:xfrm rot="16200000" flipV="1">
            <a:off x="5638800" y="3352800"/>
            <a:ext cx="6858000" cy="152400"/>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3"/>
          <p:cNvSpPr txBox="1">
            <a:spLocks noChangeArrowheads="1"/>
          </p:cNvSpPr>
          <p:nvPr/>
        </p:nvSpPr>
        <p:spPr bwMode="auto">
          <a:xfrm>
            <a:off x="609600" y="2819400"/>
            <a:ext cx="7543800" cy="366713"/>
          </a:xfrm>
          <a:prstGeom prst="rect">
            <a:avLst/>
          </a:prstGeom>
          <a:noFill/>
          <a:ln w="9525">
            <a:noFill/>
            <a:miter lim="800000"/>
            <a:headEnd/>
            <a:tailEnd/>
          </a:ln>
        </p:spPr>
        <p:txBody>
          <a:bodyPr>
            <a:spAutoFit/>
          </a:bodyPr>
          <a:lstStyle/>
          <a:p>
            <a:pPr>
              <a:spcBef>
                <a:spcPct val="50000"/>
              </a:spcBef>
            </a:pPr>
            <a:endParaRPr lang="en-US">
              <a:latin typeface=".VnTime" pitchFamily="34" charset="0"/>
            </a:endParaRPr>
          </a:p>
        </p:txBody>
      </p:sp>
      <p:sp>
        <p:nvSpPr>
          <p:cNvPr id="59400" name="Text Box 8"/>
          <p:cNvSpPr txBox="1">
            <a:spLocks noChangeArrowheads="1"/>
          </p:cNvSpPr>
          <p:nvPr/>
        </p:nvSpPr>
        <p:spPr bwMode="auto">
          <a:xfrm>
            <a:off x="5584825" y="50800"/>
            <a:ext cx="3505200" cy="1320800"/>
          </a:xfrm>
          <a:prstGeom prst="rect">
            <a:avLst/>
          </a:prstGeom>
          <a:solidFill>
            <a:srgbClr val="FFFF99"/>
          </a:solidFill>
          <a:ln w="9525">
            <a:solidFill>
              <a:schemeClr val="hlink"/>
            </a:solidFill>
            <a:miter lim="800000"/>
            <a:headEnd/>
            <a:tailEnd/>
          </a:ln>
        </p:spPr>
        <p:txBody>
          <a:bodyPr>
            <a:spAutoFit/>
          </a:bodyPr>
          <a:lstStyle/>
          <a:p>
            <a:pPr algn="ctr">
              <a:spcBef>
                <a:spcPct val="50000"/>
              </a:spcBef>
            </a:pPr>
            <a:r>
              <a:rPr lang="en-US" sz="2000" b="1">
                <a:solidFill>
                  <a:srgbClr val="FF0000"/>
                </a:solidFill>
                <a:latin typeface=".VnTimeH" pitchFamily="34" charset="0"/>
              </a:rPr>
              <a:t>Th¸p dinh d­ìng c©n ®èi trung b×nh cho mét ng­êi TRONG mét th¸ng</a:t>
            </a:r>
          </a:p>
        </p:txBody>
      </p:sp>
      <p:sp>
        <p:nvSpPr>
          <p:cNvPr id="59444" name="Text Box 52"/>
          <p:cNvSpPr txBox="1">
            <a:spLocks noChangeArrowheads="1"/>
          </p:cNvSpPr>
          <p:nvPr/>
        </p:nvSpPr>
        <p:spPr bwMode="auto">
          <a:xfrm>
            <a:off x="5715000" y="1406525"/>
            <a:ext cx="3352800" cy="3013075"/>
          </a:xfrm>
          <a:prstGeom prst="rect">
            <a:avLst/>
          </a:prstGeom>
          <a:noFill/>
          <a:ln w="9525">
            <a:noFill/>
            <a:miter lim="800000"/>
            <a:headEnd/>
            <a:tailEnd/>
          </a:ln>
        </p:spPr>
        <p:txBody>
          <a:bodyPr>
            <a:spAutoFit/>
          </a:bodyPr>
          <a:lstStyle/>
          <a:p>
            <a:pPr>
              <a:spcBef>
                <a:spcPct val="50000"/>
              </a:spcBef>
            </a:pPr>
            <a:r>
              <a:rPr lang="en-US" sz="2400" b="1">
                <a:solidFill>
                  <a:schemeClr val="hlink"/>
                </a:solidFill>
              </a:rPr>
              <a:t>Dựa vào sách giáo khoa em hãy đính các từ : </a:t>
            </a:r>
            <a:r>
              <a:rPr lang="en-US" sz="2400" b="1">
                <a:solidFill>
                  <a:srgbClr val="FF0000"/>
                </a:solidFill>
              </a:rPr>
              <a:t>Ăn đủ, Ăn vừa phải, Ăn có mức độ, Ăn ít, Ăn hạn chế</a:t>
            </a:r>
            <a:r>
              <a:rPr lang="en-US" sz="2400" b="1">
                <a:solidFill>
                  <a:schemeClr val="hlink"/>
                </a:solidFill>
              </a:rPr>
              <a:t>. Vào ô trống theo tên nhóm thức ăn thích hợp:</a:t>
            </a:r>
          </a:p>
        </p:txBody>
      </p:sp>
      <p:sp>
        <p:nvSpPr>
          <p:cNvPr id="62486" name="AutoShape 9"/>
          <p:cNvSpPr>
            <a:spLocks noChangeArrowheads="1"/>
          </p:cNvSpPr>
          <p:nvPr/>
        </p:nvSpPr>
        <p:spPr bwMode="auto">
          <a:xfrm>
            <a:off x="5486400" y="4495800"/>
            <a:ext cx="3886200" cy="2209800"/>
          </a:xfrm>
          <a:prstGeom prst="cloudCallout">
            <a:avLst>
              <a:gd name="adj1" fmla="val -14991"/>
              <a:gd name="adj2" fmla="val 48995"/>
            </a:avLst>
          </a:prstGeom>
          <a:solidFill>
            <a:srgbClr val="FFFF00"/>
          </a:solidFill>
          <a:ln w="9525">
            <a:solidFill>
              <a:schemeClr val="tx1"/>
            </a:solidFill>
            <a:round/>
            <a:headEnd/>
            <a:tailEnd/>
          </a:ln>
        </p:spPr>
        <p:txBody>
          <a:bodyPr/>
          <a:lstStyle/>
          <a:p>
            <a:pPr algn="ctr"/>
            <a:r>
              <a:rPr lang="en-US" sz="3800" b="1">
                <a:solidFill>
                  <a:srgbClr val="FF0000"/>
                </a:solidFill>
              </a:rPr>
              <a:t>Thảo luận nhóm</a:t>
            </a:r>
          </a:p>
        </p:txBody>
      </p:sp>
      <p:pic>
        <p:nvPicPr>
          <p:cNvPr id="30725" name="Picture 2" descr="N3"/>
          <p:cNvPicPr>
            <a:picLocks noChangeAspect="1" noChangeArrowheads="1"/>
          </p:cNvPicPr>
          <p:nvPr/>
        </p:nvPicPr>
        <p:blipFill>
          <a:blip r:embed="rId5"/>
          <a:srcRect/>
          <a:stretch>
            <a:fillRect/>
          </a:stretch>
        </p:blipFill>
        <p:spPr bwMode="auto">
          <a:xfrm rot="10800000" flipV="1">
            <a:off x="0" y="-9525"/>
            <a:ext cx="9144000" cy="85725"/>
          </a:xfrm>
          <a:prstGeom prst="rect">
            <a:avLst/>
          </a:prstGeom>
          <a:noFill/>
          <a:ln w="9525">
            <a:noFill/>
            <a:miter lim="800000"/>
            <a:headEnd/>
            <a:tailEnd/>
          </a:ln>
        </p:spPr>
      </p:pic>
      <p:pic>
        <p:nvPicPr>
          <p:cNvPr id="30726" name="Picture 3" descr="N3"/>
          <p:cNvPicPr>
            <a:picLocks noChangeAspect="1" noChangeArrowheads="1"/>
          </p:cNvPicPr>
          <p:nvPr/>
        </p:nvPicPr>
        <p:blipFill>
          <a:blip r:embed="rId5"/>
          <a:srcRect/>
          <a:stretch>
            <a:fillRect/>
          </a:stretch>
        </p:blipFill>
        <p:spPr bwMode="auto">
          <a:xfrm rot="10800000" flipV="1">
            <a:off x="0" y="6781800"/>
            <a:ext cx="9144000" cy="85725"/>
          </a:xfrm>
          <a:prstGeom prst="rect">
            <a:avLst/>
          </a:prstGeom>
          <a:noFill/>
          <a:ln w="9525">
            <a:noFill/>
            <a:miter lim="800000"/>
            <a:headEnd/>
            <a:tailEnd/>
          </a:ln>
        </p:spPr>
      </p:pic>
      <p:grpSp>
        <p:nvGrpSpPr>
          <p:cNvPr id="30727" name="Group 42"/>
          <p:cNvGrpSpPr>
            <a:grpSpLocks/>
          </p:cNvGrpSpPr>
          <p:nvPr/>
        </p:nvGrpSpPr>
        <p:grpSpPr bwMode="auto">
          <a:xfrm>
            <a:off x="0" y="0"/>
            <a:ext cx="5562600" cy="6858000"/>
            <a:chOff x="0" y="0"/>
            <a:chExt cx="3504" cy="4320"/>
          </a:xfrm>
        </p:grpSpPr>
        <p:pic>
          <p:nvPicPr>
            <p:cNvPr id="30729" name="Picture 7" descr="14"/>
            <p:cNvPicPr>
              <a:picLocks noChangeAspect="1" noChangeArrowheads="1"/>
            </p:cNvPicPr>
            <p:nvPr/>
          </p:nvPicPr>
          <p:blipFill>
            <a:blip r:embed="rId6">
              <a:lum bright="-18000" contrast="54000"/>
            </a:blip>
            <a:srcRect/>
            <a:stretch>
              <a:fillRect/>
            </a:stretch>
          </p:blipFill>
          <p:spPr bwMode="auto">
            <a:xfrm>
              <a:off x="8" y="0"/>
              <a:ext cx="3496" cy="4320"/>
            </a:xfrm>
            <a:prstGeom prst="rect">
              <a:avLst/>
            </a:prstGeom>
            <a:noFill/>
            <a:ln w="9525">
              <a:solidFill>
                <a:srgbClr val="FF3300"/>
              </a:solidFill>
              <a:miter lim="800000"/>
              <a:headEnd/>
              <a:tailEnd/>
            </a:ln>
          </p:spPr>
        </p:pic>
        <p:sp>
          <p:nvSpPr>
            <p:cNvPr id="30730" name="Line 17"/>
            <p:cNvSpPr>
              <a:spLocks noChangeShapeType="1"/>
            </p:cNvSpPr>
            <p:nvPr/>
          </p:nvSpPr>
          <p:spPr bwMode="auto">
            <a:xfrm>
              <a:off x="0" y="693"/>
              <a:ext cx="1508" cy="0"/>
            </a:xfrm>
            <a:prstGeom prst="line">
              <a:avLst/>
            </a:prstGeom>
            <a:noFill/>
            <a:ln w="57150">
              <a:solidFill>
                <a:srgbClr val="FF3300"/>
              </a:solidFill>
              <a:round/>
              <a:headEnd/>
              <a:tailEnd type="triangle" w="med" len="med"/>
            </a:ln>
          </p:spPr>
          <p:txBody>
            <a:bodyPr/>
            <a:lstStyle/>
            <a:p>
              <a:endParaRPr lang="en-US"/>
            </a:p>
          </p:txBody>
        </p:sp>
        <p:sp>
          <p:nvSpPr>
            <p:cNvPr id="30731" name="Line 18"/>
            <p:cNvSpPr>
              <a:spLocks noChangeShapeType="1"/>
            </p:cNvSpPr>
            <p:nvPr/>
          </p:nvSpPr>
          <p:spPr bwMode="auto">
            <a:xfrm>
              <a:off x="0" y="1227"/>
              <a:ext cx="1331" cy="0"/>
            </a:xfrm>
            <a:prstGeom prst="line">
              <a:avLst/>
            </a:prstGeom>
            <a:noFill/>
            <a:ln w="57150">
              <a:solidFill>
                <a:srgbClr val="FF3300"/>
              </a:solidFill>
              <a:round/>
              <a:headEnd/>
              <a:tailEnd type="triangle" w="med" len="med"/>
            </a:ln>
          </p:spPr>
          <p:txBody>
            <a:bodyPr/>
            <a:lstStyle/>
            <a:p>
              <a:endParaRPr lang="en-US"/>
            </a:p>
          </p:txBody>
        </p:sp>
        <p:sp>
          <p:nvSpPr>
            <p:cNvPr id="30732" name="Line 19"/>
            <p:cNvSpPr>
              <a:spLocks noChangeShapeType="1"/>
            </p:cNvSpPr>
            <p:nvPr/>
          </p:nvSpPr>
          <p:spPr bwMode="auto">
            <a:xfrm>
              <a:off x="0" y="1707"/>
              <a:ext cx="1197" cy="0"/>
            </a:xfrm>
            <a:prstGeom prst="line">
              <a:avLst/>
            </a:prstGeom>
            <a:noFill/>
            <a:ln w="57150">
              <a:solidFill>
                <a:srgbClr val="FF3300"/>
              </a:solidFill>
              <a:round/>
              <a:headEnd/>
              <a:tailEnd type="triangle" w="med" len="med"/>
            </a:ln>
          </p:spPr>
          <p:txBody>
            <a:bodyPr/>
            <a:lstStyle/>
            <a:p>
              <a:endParaRPr lang="en-US"/>
            </a:p>
          </p:txBody>
        </p:sp>
        <p:sp>
          <p:nvSpPr>
            <p:cNvPr id="30733" name="Line 20"/>
            <p:cNvSpPr>
              <a:spLocks noChangeShapeType="1"/>
            </p:cNvSpPr>
            <p:nvPr/>
          </p:nvSpPr>
          <p:spPr bwMode="auto">
            <a:xfrm>
              <a:off x="0" y="2240"/>
              <a:ext cx="1065" cy="1"/>
            </a:xfrm>
            <a:prstGeom prst="line">
              <a:avLst/>
            </a:prstGeom>
            <a:noFill/>
            <a:ln w="57150">
              <a:solidFill>
                <a:srgbClr val="FF3300"/>
              </a:solidFill>
              <a:round/>
              <a:headEnd/>
              <a:tailEnd type="triangle" w="med" len="med"/>
            </a:ln>
          </p:spPr>
          <p:txBody>
            <a:bodyPr/>
            <a:lstStyle/>
            <a:p>
              <a:endParaRPr lang="en-US"/>
            </a:p>
          </p:txBody>
        </p:sp>
        <p:sp>
          <p:nvSpPr>
            <p:cNvPr id="30734" name="Line 21"/>
            <p:cNvSpPr>
              <a:spLocks noChangeShapeType="1"/>
            </p:cNvSpPr>
            <p:nvPr/>
          </p:nvSpPr>
          <p:spPr bwMode="auto">
            <a:xfrm flipV="1">
              <a:off x="0" y="2808"/>
              <a:ext cx="887" cy="19"/>
            </a:xfrm>
            <a:prstGeom prst="line">
              <a:avLst/>
            </a:prstGeom>
            <a:noFill/>
            <a:ln w="57150">
              <a:solidFill>
                <a:srgbClr val="FF3300"/>
              </a:solidFill>
              <a:round/>
              <a:headEnd/>
              <a:tailEnd type="triangle" w="med" len="med"/>
            </a:ln>
          </p:spPr>
          <p:txBody>
            <a:bodyPr/>
            <a:lstStyle/>
            <a:p>
              <a:endParaRPr lang="en-US"/>
            </a:p>
          </p:txBody>
        </p:sp>
        <p:sp>
          <p:nvSpPr>
            <p:cNvPr id="30735" name="Line 22"/>
            <p:cNvSpPr>
              <a:spLocks noChangeShapeType="1"/>
            </p:cNvSpPr>
            <p:nvPr/>
          </p:nvSpPr>
          <p:spPr bwMode="auto">
            <a:xfrm flipV="1">
              <a:off x="0" y="3339"/>
              <a:ext cx="720" cy="21"/>
            </a:xfrm>
            <a:prstGeom prst="line">
              <a:avLst/>
            </a:prstGeom>
            <a:noFill/>
            <a:ln w="57150">
              <a:solidFill>
                <a:srgbClr val="FF3300"/>
              </a:solidFill>
              <a:round/>
              <a:headEnd/>
              <a:tailEnd type="triangle" w="med" len="med"/>
            </a:ln>
          </p:spPr>
          <p:txBody>
            <a:bodyPr/>
            <a:lstStyle/>
            <a:p>
              <a:endParaRPr lang="en-US"/>
            </a:p>
          </p:txBody>
        </p:sp>
        <p:sp>
          <p:nvSpPr>
            <p:cNvPr id="30736" name="Line 23"/>
            <p:cNvSpPr>
              <a:spLocks noChangeShapeType="1"/>
            </p:cNvSpPr>
            <p:nvPr/>
          </p:nvSpPr>
          <p:spPr bwMode="auto">
            <a:xfrm>
              <a:off x="0" y="3990"/>
              <a:ext cx="532" cy="12"/>
            </a:xfrm>
            <a:prstGeom prst="line">
              <a:avLst/>
            </a:prstGeom>
            <a:noFill/>
            <a:ln w="57150">
              <a:solidFill>
                <a:srgbClr val="FF3300"/>
              </a:solidFill>
              <a:round/>
              <a:headEnd/>
              <a:tailEnd type="triangle" w="med" len="med"/>
            </a:ln>
          </p:spPr>
          <p:txBody>
            <a:bodyPr/>
            <a:lstStyle/>
            <a:p>
              <a:endParaRPr lang="en-US"/>
            </a:p>
          </p:txBody>
        </p:sp>
        <p:sp>
          <p:nvSpPr>
            <p:cNvPr id="30737" name="Line 25"/>
            <p:cNvSpPr>
              <a:spLocks noChangeShapeType="1"/>
            </p:cNvSpPr>
            <p:nvPr/>
          </p:nvSpPr>
          <p:spPr bwMode="auto">
            <a:xfrm flipH="1">
              <a:off x="494" y="176"/>
              <a:ext cx="1242" cy="4000"/>
            </a:xfrm>
            <a:prstGeom prst="line">
              <a:avLst/>
            </a:prstGeom>
            <a:noFill/>
            <a:ln w="19050">
              <a:solidFill>
                <a:srgbClr val="0000FF"/>
              </a:solidFill>
              <a:round/>
              <a:headEnd/>
              <a:tailEnd/>
            </a:ln>
          </p:spPr>
          <p:txBody>
            <a:bodyPr/>
            <a:lstStyle/>
            <a:p>
              <a:endParaRPr lang="en-US"/>
            </a:p>
          </p:txBody>
        </p:sp>
        <p:sp>
          <p:nvSpPr>
            <p:cNvPr id="30738" name="Line 26"/>
            <p:cNvSpPr>
              <a:spLocks noChangeShapeType="1"/>
            </p:cNvSpPr>
            <p:nvPr/>
          </p:nvSpPr>
          <p:spPr bwMode="auto">
            <a:xfrm>
              <a:off x="488" y="4207"/>
              <a:ext cx="2395" cy="0"/>
            </a:xfrm>
            <a:prstGeom prst="line">
              <a:avLst/>
            </a:prstGeom>
            <a:noFill/>
            <a:ln w="19050">
              <a:solidFill>
                <a:srgbClr val="0000FF"/>
              </a:solidFill>
              <a:round/>
              <a:headEnd/>
              <a:tailEnd/>
            </a:ln>
          </p:spPr>
          <p:txBody>
            <a:bodyPr/>
            <a:lstStyle/>
            <a:p>
              <a:endParaRPr lang="en-US"/>
            </a:p>
          </p:txBody>
        </p:sp>
        <p:sp>
          <p:nvSpPr>
            <p:cNvPr id="30739" name="Line 27"/>
            <p:cNvSpPr>
              <a:spLocks noChangeShapeType="1"/>
            </p:cNvSpPr>
            <p:nvPr/>
          </p:nvSpPr>
          <p:spPr bwMode="auto">
            <a:xfrm flipH="1" flipV="1">
              <a:off x="1754" y="176"/>
              <a:ext cx="1110" cy="4000"/>
            </a:xfrm>
            <a:prstGeom prst="line">
              <a:avLst/>
            </a:prstGeom>
            <a:noFill/>
            <a:ln w="19050">
              <a:solidFill>
                <a:srgbClr val="0000FF"/>
              </a:solidFill>
              <a:round/>
              <a:headEnd/>
              <a:tailEnd/>
            </a:ln>
          </p:spPr>
          <p:txBody>
            <a:bodyPr/>
            <a:lstStyle/>
            <a:p>
              <a:endParaRPr lang="en-US"/>
            </a:p>
          </p:txBody>
        </p:sp>
        <p:sp>
          <p:nvSpPr>
            <p:cNvPr id="30740" name="Line 28"/>
            <p:cNvSpPr>
              <a:spLocks noChangeShapeType="1"/>
            </p:cNvSpPr>
            <p:nvPr/>
          </p:nvSpPr>
          <p:spPr bwMode="auto">
            <a:xfrm>
              <a:off x="1489" y="1013"/>
              <a:ext cx="488" cy="0"/>
            </a:xfrm>
            <a:prstGeom prst="line">
              <a:avLst/>
            </a:prstGeom>
            <a:noFill/>
            <a:ln w="19050">
              <a:solidFill>
                <a:srgbClr val="0000FF"/>
              </a:solidFill>
              <a:round/>
              <a:headEnd/>
              <a:tailEnd/>
            </a:ln>
          </p:spPr>
          <p:txBody>
            <a:bodyPr/>
            <a:lstStyle/>
            <a:p>
              <a:endParaRPr lang="en-US"/>
            </a:p>
          </p:txBody>
        </p:sp>
        <p:sp>
          <p:nvSpPr>
            <p:cNvPr id="30741" name="Line 29"/>
            <p:cNvSpPr>
              <a:spLocks noChangeShapeType="1"/>
            </p:cNvSpPr>
            <p:nvPr/>
          </p:nvSpPr>
          <p:spPr bwMode="auto">
            <a:xfrm>
              <a:off x="1331" y="1493"/>
              <a:ext cx="798" cy="0"/>
            </a:xfrm>
            <a:prstGeom prst="line">
              <a:avLst/>
            </a:prstGeom>
            <a:noFill/>
            <a:ln w="19050">
              <a:solidFill>
                <a:srgbClr val="0000FF"/>
              </a:solidFill>
              <a:round/>
              <a:headEnd/>
              <a:tailEnd/>
            </a:ln>
          </p:spPr>
          <p:txBody>
            <a:bodyPr/>
            <a:lstStyle/>
            <a:p>
              <a:endParaRPr lang="en-US"/>
            </a:p>
          </p:txBody>
        </p:sp>
        <p:sp>
          <p:nvSpPr>
            <p:cNvPr id="30742" name="Line 30"/>
            <p:cNvSpPr>
              <a:spLocks noChangeShapeType="1"/>
            </p:cNvSpPr>
            <p:nvPr/>
          </p:nvSpPr>
          <p:spPr bwMode="auto">
            <a:xfrm>
              <a:off x="1197" y="1973"/>
              <a:ext cx="1065" cy="0"/>
            </a:xfrm>
            <a:prstGeom prst="line">
              <a:avLst/>
            </a:prstGeom>
            <a:noFill/>
            <a:ln w="19050">
              <a:solidFill>
                <a:srgbClr val="0000FF"/>
              </a:solidFill>
              <a:round/>
              <a:headEnd/>
              <a:tailEnd/>
            </a:ln>
          </p:spPr>
          <p:txBody>
            <a:bodyPr/>
            <a:lstStyle/>
            <a:p>
              <a:endParaRPr lang="en-US"/>
            </a:p>
          </p:txBody>
        </p:sp>
        <p:sp>
          <p:nvSpPr>
            <p:cNvPr id="30743" name="Line 31"/>
            <p:cNvSpPr>
              <a:spLocks noChangeShapeType="1"/>
            </p:cNvSpPr>
            <p:nvPr/>
          </p:nvSpPr>
          <p:spPr bwMode="auto">
            <a:xfrm>
              <a:off x="1020" y="2453"/>
              <a:ext cx="1376" cy="0"/>
            </a:xfrm>
            <a:prstGeom prst="line">
              <a:avLst/>
            </a:prstGeom>
            <a:noFill/>
            <a:ln w="19050">
              <a:solidFill>
                <a:srgbClr val="0000FF"/>
              </a:solidFill>
              <a:round/>
              <a:headEnd/>
              <a:tailEnd/>
            </a:ln>
          </p:spPr>
          <p:txBody>
            <a:bodyPr/>
            <a:lstStyle/>
            <a:p>
              <a:endParaRPr lang="en-US"/>
            </a:p>
          </p:txBody>
        </p:sp>
        <p:sp>
          <p:nvSpPr>
            <p:cNvPr id="30744" name="Line 32"/>
            <p:cNvSpPr>
              <a:spLocks noChangeShapeType="1"/>
            </p:cNvSpPr>
            <p:nvPr/>
          </p:nvSpPr>
          <p:spPr bwMode="auto">
            <a:xfrm>
              <a:off x="836" y="3040"/>
              <a:ext cx="1730" cy="0"/>
            </a:xfrm>
            <a:prstGeom prst="line">
              <a:avLst/>
            </a:prstGeom>
            <a:noFill/>
            <a:ln w="19050">
              <a:solidFill>
                <a:srgbClr val="0000FF"/>
              </a:solidFill>
              <a:round/>
              <a:headEnd/>
              <a:tailEnd/>
            </a:ln>
          </p:spPr>
          <p:txBody>
            <a:bodyPr/>
            <a:lstStyle/>
            <a:p>
              <a:endParaRPr lang="en-US"/>
            </a:p>
          </p:txBody>
        </p:sp>
        <p:sp>
          <p:nvSpPr>
            <p:cNvPr id="30745" name="Line 33"/>
            <p:cNvSpPr>
              <a:spLocks noChangeShapeType="1"/>
            </p:cNvSpPr>
            <p:nvPr/>
          </p:nvSpPr>
          <p:spPr bwMode="auto">
            <a:xfrm>
              <a:off x="685" y="3573"/>
              <a:ext cx="1995" cy="0"/>
            </a:xfrm>
            <a:prstGeom prst="line">
              <a:avLst/>
            </a:prstGeom>
            <a:noFill/>
            <a:ln w="19050">
              <a:solidFill>
                <a:srgbClr val="0000FF"/>
              </a:solidFill>
              <a:round/>
              <a:headEnd/>
              <a:tailEnd/>
            </a:ln>
          </p:spPr>
          <p:txBody>
            <a:bodyPr/>
            <a:lstStyle/>
            <a:p>
              <a:endParaRPr lang="en-US"/>
            </a:p>
          </p:txBody>
        </p:sp>
        <p:sp>
          <p:nvSpPr>
            <p:cNvPr id="30746" name="Rectangle 34"/>
            <p:cNvSpPr>
              <a:spLocks noChangeArrowheads="1"/>
            </p:cNvSpPr>
            <p:nvPr/>
          </p:nvSpPr>
          <p:spPr bwMode="auto">
            <a:xfrm>
              <a:off x="0" y="3723"/>
              <a:ext cx="532" cy="213"/>
            </a:xfrm>
            <a:prstGeom prst="rect">
              <a:avLst/>
            </a:prstGeom>
            <a:solidFill>
              <a:srgbClr val="00FFFF"/>
            </a:solidFill>
            <a:ln w="9525">
              <a:solidFill>
                <a:srgbClr val="000099"/>
              </a:solidFill>
              <a:miter lim="800000"/>
              <a:headEnd/>
              <a:tailEnd/>
            </a:ln>
          </p:spPr>
          <p:txBody>
            <a:bodyPr wrap="none" anchor="ctr"/>
            <a:lstStyle/>
            <a:p>
              <a:endParaRPr lang="en-US"/>
            </a:p>
          </p:txBody>
        </p:sp>
        <p:sp>
          <p:nvSpPr>
            <p:cNvPr id="30747" name="Rectangle 35"/>
            <p:cNvSpPr>
              <a:spLocks noChangeArrowheads="1"/>
            </p:cNvSpPr>
            <p:nvPr/>
          </p:nvSpPr>
          <p:spPr bwMode="auto">
            <a:xfrm>
              <a:off x="0" y="3099"/>
              <a:ext cx="577" cy="213"/>
            </a:xfrm>
            <a:prstGeom prst="rect">
              <a:avLst/>
            </a:prstGeom>
            <a:solidFill>
              <a:srgbClr val="00FFFF"/>
            </a:solidFill>
            <a:ln w="9525">
              <a:solidFill>
                <a:srgbClr val="000099"/>
              </a:solidFill>
              <a:miter lim="800000"/>
              <a:headEnd/>
              <a:tailEnd/>
            </a:ln>
          </p:spPr>
          <p:txBody>
            <a:bodyPr wrap="none" anchor="ctr"/>
            <a:lstStyle/>
            <a:p>
              <a:endParaRPr lang="en-US"/>
            </a:p>
          </p:txBody>
        </p:sp>
        <p:sp>
          <p:nvSpPr>
            <p:cNvPr id="30748" name="Rectangle 36"/>
            <p:cNvSpPr>
              <a:spLocks noChangeArrowheads="1"/>
            </p:cNvSpPr>
            <p:nvPr/>
          </p:nvSpPr>
          <p:spPr bwMode="auto">
            <a:xfrm>
              <a:off x="0" y="2544"/>
              <a:ext cx="720" cy="213"/>
            </a:xfrm>
            <a:prstGeom prst="rect">
              <a:avLst/>
            </a:prstGeom>
            <a:solidFill>
              <a:srgbClr val="00FFFF"/>
            </a:solidFill>
            <a:ln w="9525">
              <a:solidFill>
                <a:srgbClr val="000099"/>
              </a:solidFill>
              <a:miter lim="800000"/>
              <a:headEnd/>
              <a:tailEnd/>
            </a:ln>
          </p:spPr>
          <p:txBody>
            <a:bodyPr wrap="none" anchor="ctr"/>
            <a:lstStyle/>
            <a:p>
              <a:endParaRPr lang="en-US"/>
            </a:p>
          </p:txBody>
        </p:sp>
        <p:sp>
          <p:nvSpPr>
            <p:cNvPr id="30749" name="Rectangle 37"/>
            <p:cNvSpPr>
              <a:spLocks noChangeArrowheads="1"/>
            </p:cNvSpPr>
            <p:nvPr/>
          </p:nvSpPr>
          <p:spPr bwMode="auto">
            <a:xfrm>
              <a:off x="0" y="1973"/>
              <a:ext cx="912" cy="214"/>
            </a:xfrm>
            <a:prstGeom prst="rect">
              <a:avLst/>
            </a:prstGeom>
            <a:solidFill>
              <a:srgbClr val="00FFFF"/>
            </a:solidFill>
            <a:ln w="9525">
              <a:solidFill>
                <a:srgbClr val="000099"/>
              </a:solidFill>
              <a:miter lim="800000"/>
              <a:headEnd/>
              <a:tailEnd/>
            </a:ln>
          </p:spPr>
          <p:txBody>
            <a:bodyPr wrap="none" anchor="ctr"/>
            <a:lstStyle/>
            <a:p>
              <a:endParaRPr lang="en-US"/>
            </a:p>
          </p:txBody>
        </p:sp>
        <p:sp>
          <p:nvSpPr>
            <p:cNvPr id="30750" name="Rectangle 38"/>
            <p:cNvSpPr>
              <a:spLocks noChangeArrowheads="1"/>
            </p:cNvSpPr>
            <p:nvPr/>
          </p:nvSpPr>
          <p:spPr bwMode="auto">
            <a:xfrm>
              <a:off x="0" y="1440"/>
              <a:ext cx="1008" cy="213"/>
            </a:xfrm>
            <a:prstGeom prst="rect">
              <a:avLst/>
            </a:prstGeom>
            <a:solidFill>
              <a:srgbClr val="00FFFF"/>
            </a:solidFill>
            <a:ln w="9525">
              <a:solidFill>
                <a:srgbClr val="000099"/>
              </a:solidFill>
              <a:miter lim="800000"/>
              <a:headEnd/>
              <a:tailEnd/>
            </a:ln>
          </p:spPr>
          <p:txBody>
            <a:bodyPr wrap="none" anchor="ctr"/>
            <a:lstStyle/>
            <a:p>
              <a:endParaRPr lang="en-US"/>
            </a:p>
          </p:txBody>
        </p:sp>
        <p:sp>
          <p:nvSpPr>
            <p:cNvPr id="30751" name="Rectangle 39"/>
            <p:cNvSpPr>
              <a:spLocks noChangeArrowheads="1"/>
            </p:cNvSpPr>
            <p:nvPr/>
          </p:nvSpPr>
          <p:spPr bwMode="auto">
            <a:xfrm>
              <a:off x="0" y="960"/>
              <a:ext cx="1152" cy="213"/>
            </a:xfrm>
            <a:prstGeom prst="rect">
              <a:avLst/>
            </a:prstGeom>
            <a:solidFill>
              <a:srgbClr val="00FFFF"/>
            </a:solidFill>
            <a:ln w="9525">
              <a:solidFill>
                <a:srgbClr val="000099"/>
              </a:solidFill>
              <a:miter lim="800000"/>
              <a:headEnd/>
              <a:tailEnd/>
            </a:ln>
          </p:spPr>
          <p:txBody>
            <a:bodyPr wrap="none" anchor="ctr"/>
            <a:lstStyle/>
            <a:p>
              <a:endParaRPr lang="en-US"/>
            </a:p>
          </p:txBody>
        </p:sp>
        <p:sp>
          <p:nvSpPr>
            <p:cNvPr id="30752" name="Rectangle 40"/>
            <p:cNvSpPr>
              <a:spLocks noChangeArrowheads="1"/>
            </p:cNvSpPr>
            <p:nvPr/>
          </p:nvSpPr>
          <p:spPr bwMode="auto">
            <a:xfrm>
              <a:off x="0" y="427"/>
              <a:ext cx="1296" cy="213"/>
            </a:xfrm>
            <a:prstGeom prst="rect">
              <a:avLst/>
            </a:prstGeom>
            <a:solidFill>
              <a:srgbClr val="00FFFF"/>
            </a:solidFill>
            <a:ln w="9525">
              <a:solidFill>
                <a:srgbClr val="000099"/>
              </a:solidFill>
              <a:miter lim="800000"/>
              <a:headEnd/>
              <a:tailEnd/>
            </a:ln>
          </p:spPr>
          <p:txBody>
            <a:bodyPr wrap="none" anchor="ctr"/>
            <a:lstStyle/>
            <a:p>
              <a:endParaRPr lang="en-US"/>
            </a:p>
          </p:txBody>
        </p:sp>
        <p:sp>
          <p:nvSpPr>
            <p:cNvPr id="30753" name="Text Box 5"/>
            <p:cNvSpPr txBox="1">
              <a:spLocks noChangeArrowheads="1"/>
            </p:cNvSpPr>
            <p:nvPr/>
          </p:nvSpPr>
          <p:spPr bwMode="auto">
            <a:xfrm>
              <a:off x="144" y="0"/>
              <a:ext cx="2980" cy="294"/>
            </a:xfrm>
            <a:prstGeom prst="rect">
              <a:avLst/>
            </a:prstGeom>
            <a:noFill/>
            <a:ln w="9525">
              <a:solidFill>
                <a:schemeClr val="hlink"/>
              </a:solidFill>
              <a:miter lim="800000"/>
              <a:headEnd/>
              <a:tailEnd/>
            </a:ln>
          </p:spPr>
          <p:txBody>
            <a:bodyPr>
              <a:spAutoFit/>
            </a:bodyPr>
            <a:lstStyle/>
            <a:p>
              <a:pPr>
                <a:spcBef>
                  <a:spcPct val="50000"/>
                </a:spcBef>
              </a:pPr>
              <a:r>
                <a:rPr lang="en-US" sz="2400">
                  <a:solidFill>
                    <a:srgbClr val="FF0000"/>
                  </a:solidFill>
                  <a:latin typeface=".VnTime" pitchFamily="34" charset="0"/>
                </a:rPr>
                <a:t>T×m  hiÓu th¸p dinh d­ìng c©n ®èi:</a:t>
              </a:r>
            </a:p>
          </p:txBody>
        </p:sp>
        <p:sp>
          <p:nvSpPr>
            <p:cNvPr id="30754" name="Line 43"/>
            <p:cNvSpPr>
              <a:spLocks noChangeShapeType="1"/>
            </p:cNvSpPr>
            <p:nvPr/>
          </p:nvSpPr>
          <p:spPr bwMode="auto">
            <a:xfrm flipH="1" flipV="1">
              <a:off x="1942" y="644"/>
              <a:ext cx="1486" cy="28"/>
            </a:xfrm>
            <a:prstGeom prst="line">
              <a:avLst/>
            </a:prstGeom>
            <a:noFill/>
            <a:ln w="57150">
              <a:solidFill>
                <a:srgbClr val="FF0000"/>
              </a:solidFill>
              <a:round/>
              <a:headEnd/>
              <a:tailEnd type="triangle" w="med" len="med"/>
            </a:ln>
          </p:spPr>
          <p:txBody>
            <a:bodyPr/>
            <a:lstStyle/>
            <a:p>
              <a:endParaRPr lang="en-US"/>
            </a:p>
          </p:txBody>
        </p:sp>
        <p:sp>
          <p:nvSpPr>
            <p:cNvPr id="30755" name="Line 44"/>
            <p:cNvSpPr>
              <a:spLocks noChangeShapeType="1"/>
            </p:cNvSpPr>
            <p:nvPr/>
          </p:nvSpPr>
          <p:spPr bwMode="auto">
            <a:xfrm flipH="1" flipV="1">
              <a:off x="2095" y="1221"/>
              <a:ext cx="1371" cy="28"/>
            </a:xfrm>
            <a:prstGeom prst="line">
              <a:avLst/>
            </a:prstGeom>
            <a:noFill/>
            <a:ln w="57150">
              <a:solidFill>
                <a:srgbClr val="FF0000"/>
              </a:solidFill>
              <a:round/>
              <a:headEnd/>
              <a:tailEnd type="triangle" w="med" len="med"/>
            </a:ln>
          </p:spPr>
          <p:txBody>
            <a:bodyPr/>
            <a:lstStyle/>
            <a:p>
              <a:endParaRPr lang="en-US"/>
            </a:p>
          </p:txBody>
        </p:sp>
        <p:sp>
          <p:nvSpPr>
            <p:cNvPr id="30756" name="Line 45"/>
            <p:cNvSpPr>
              <a:spLocks noChangeShapeType="1"/>
            </p:cNvSpPr>
            <p:nvPr/>
          </p:nvSpPr>
          <p:spPr bwMode="auto">
            <a:xfrm flipH="1" flipV="1">
              <a:off x="2323" y="1680"/>
              <a:ext cx="1181" cy="28"/>
            </a:xfrm>
            <a:prstGeom prst="line">
              <a:avLst/>
            </a:prstGeom>
            <a:noFill/>
            <a:ln w="57150">
              <a:solidFill>
                <a:srgbClr val="FF0000"/>
              </a:solidFill>
              <a:round/>
              <a:headEnd/>
              <a:tailEnd type="triangle" w="med" len="med"/>
            </a:ln>
          </p:spPr>
          <p:txBody>
            <a:bodyPr/>
            <a:lstStyle/>
            <a:p>
              <a:endParaRPr lang="en-US"/>
            </a:p>
          </p:txBody>
        </p:sp>
        <p:sp>
          <p:nvSpPr>
            <p:cNvPr id="30757" name="Line 46"/>
            <p:cNvSpPr>
              <a:spLocks noChangeShapeType="1"/>
            </p:cNvSpPr>
            <p:nvPr/>
          </p:nvSpPr>
          <p:spPr bwMode="auto">
            <a:xfrm flipH="1" flipV="1">
              <a:off x="2399" y="2263"/>
              <a:ext cx="1104" cy="28"/>
            </a:xfrm>
            <a:prstGeom prst="line">
              <a:avLst/>
            </a:prstGeom>
            <a:noFill/>
            <a:ln w="57150">
              <a:solidFill>
                <a:srgbClr val="FF0000"/>
              </a:solidFill>
              <a:round/>
              <a:headEnd/>
              <a:tailEnd type="triangle" w="med" len="med"/>
            </a:ln>
          </p:spPr>
          <p:txBody>
            <a:bodyPr/>
            <a:lstStyle/>
            <a:p>
              <a:endParaRPr lang="en-US"/>
            </a:p>
          </p:txBody>
        </p:sp>
        <p:sp>
          <p:nvSpPr>
            <p:cNvPr id="30758" name="Line 47"/>
            <p:cNvSpPr>
              <a:spLocks noChangeShapeType="1"/>
            </p:cNvSpPr>
            <p:nvPr/>
          </p:nvSpPr>
          <p:spPr bwMode="auto">
            <a:xfrm flipH="1" flipV="1">
              <a:off x="2552" y="2832"/>
              <a:ext cx="952" cy="0"/>
            </a:xfrm>
            <a:prstGeom prst="line">
              <a:avLst/>
            </a:prstGeom>
            <a:noFill/>
            <a:ln w="57150">
              <a:solidFill>
                <a:srgbClr val="FF0000"/>
              </a:solidFill>
              <a:round/>
              <a:headEnd/>
              <a:tailEnd type="triangle" w="med" len="med"/>
            </a:ln>
          </p:spPr>
          <p:txBody>
            <a:bodyPr/>
            <a:lstStyle/>
            <a:p>
              <a:endParaRPr lang="en-US"/>
            </a:p>
          </p:txBody>
        </p:sp>
        <p:sp>
          <p:nvSpPr>
            <p:cNvPr id="30759" name="Line 48"/>
            <p:cNvSpPr>
              <a:spLocks noChangeShapeType="1"/>
            </p:cNvSpPr>
            <p:nvPr/>
          </p:nvSpPr>
          <p:spPr bwMode="auto">
            <a:xfrm flipH="1" flipV="1">
              <a:off x="2704" y="3408"/>
              <a:ext cx="800" cy="23"/>
            </a:xfrm>
            <a:prstGeom prst="line">
              <a:avLst/>
            </a:prstGeom>
            <a:noFill/>
            <a:ln w="57150">
              <a:solidFill>
                <a:srgbClr val="FF0000"/>
              </a:solidFill>
              <a:round/>
              <a:headEnd/>
              <a:tailEnd type="triangle" w="med" len="med"/>
            </a:ln>
          </p:spPr>
          <p:txBody>
            <a:bodyPr/>
            <a:lstStyle/>
            <a:p>
              <a:endParaRPr lang="en-US"/>
            </a:p>
          </p:txBody>
        </p:sp>
        <p:sp>
          <p:nvSpPr>
            <p:cNvPr id="30760" name="Line 49"/>
            <p:cNvSpPr>
              <a:spLocks noChangeShapeType="1"/>
            </p:cNvSpPr>
            <p:nvPr/>
          </p:nvSpPr>
          <p:spPr bwMode="auto">
            <a:xfrm flipH="1" flipV="1">
              <a:off x="2818" y="4032"/>
              <a:ext cx="686" cy="0"/>
            </a:xfrm>
            <a:prstGeom prst="line">
              <a:avLst/>
            </a:prstGeom>
            <a:noFill/>
            <a:ln w="57150">
              <a:solidFill>
                <a:srgbClr val="FF0000"/>
              </a:solidFill>
              <a:round/>
              <a:headEnd/>
              <a:tailEnd type="triangle" w="med" len="med"/>
            </a:ln>
          </p:spPr>
          <p:txBody>
            <a:bodyPr/>
            <a:lstStyle/>
            <a:p>
              <a:endParaRPr lang="en-US"/>
            </a:p>
          </p:txBody>
        </p:sp>
        <p:pic>
          <p:nvPicPr>
            <p:cNvPr id="30761" name="Picture 4" descr="N3"/>
            <p:cNvPicPr>
              <a:picLocks noChangeAspect="1" noChangeArrowheads="1"/>
            </p:cNvPicPr>
            <p:nvPr/>
          </p:nvPicPr>
          <p:blipFill>
            <a:blip r:embed="rId5"/>
            <a:srcRect/>
            <a:stretch>
              <a:fillRect/>
            </a:stretch>
          </p:blipFill>
          <p:spPr bwMode="auto">
            <a:xfrm rot="16200000" flipV="1">
              <a:off x="-2136" y="2136"/>
              <a:ext cx="4320" cy="48"/>
            </a:xfrm>
            <a:prstGeom prst="rect">
              <a:avLst/>
            </a:prstGeom>
            <a:noFill/>
            <a:ln w="9525">
              <a:noFill/>
              <a:miter lim="800000"/>
              <a:headEnd/>
              <a:tailEnd/>
            </a:ln>
          </p:spPr>
        </p:pic>
      </p:grpSp>
      <p:pic>
        <p:nvPicPr>
          <p:cNvPr id="30728" name="Picture 5" descr="N3"/>
          <p:cNvPicPr>
            <a:picLocks noChangeAspect="1" noChangeArrowheads="1"/>
          </p:cNvPicPr>
          <p:nvPr/>
        </p:nvPicPr>
        <p:blipFill>
          <a:blip r:embed="rId5"/>
          <a:srcRect/>
          <a:stretch>
            <a:fillRect/>
          </a:stretch>
        </p:blipFill>
        <p:spPr bwMode="auto">
          <a:xfrm rot="16200000" flipV="1">
            <a:off x="5676900" y="3390900"/>
            <a:ext cx="6858000" cy="76200"/>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9400"/>
                                        </p:tgtEl>
                                        <p:attrNameLst>
                                          <p:attrName>style.visibility</p:attrName>
                                        </p:attrNameLst>
                                      </p:cBhvr>
                                      <p:to>
                                        <p:strVal val="visible"/>
                                      </p:to>
                                    </p:set>
                                    <p:animEffect transition="in" filter="diamond(in)">
                                      <p:cBhvr>
                                        <p:cTn id="7" dur="500"/>
                                        <p:tgtEl>
                                          <p:spTgt spid="594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9444"/>
                                        </p:tgtEl>
                                        <p:attrNameLst>
                                          <p:attrName>style.visibility</p:attrName>
                                        </p:attrNameLst>
                                      </p:cBhvr>
                                      <p:to>
                                        <p:strVal val="visible"/>
                                      </p:to>
                                    </p:set>
                                    <p:anim calcmode="lin" valueType="num">
                                      <p:cBhvr additive="base">
                                        <p:cTn id="12" dur="500" fill="hold"/>
                                        <p:tgtEl>
                                          <p:spTgt spid="59444"/>
                                        </p:tgtEl>
                                        <p:attrNameLst>
                                          <p:attrName>ppt_x</p:attrName>
                                        </p:attrNameLst>
                                      </p:cBhvr>
                                      <p:tavLst>
                                        <p:tav tm="0">
                                          <p:val>
                                            <p:strVal val="#ppt_x"/>
                                          </p:val>
                                        </p:tav>
                                        <p:tav tm="100000">
                                          <p:val>
                                            <p:strVal val="#ppt_x"/>
                                          </p:val>
                                        </p:tav>
                                      </p:tavLst>
                                    </p:anim>
                                    <p:anim calcmode="lin" valueType="num">
                                      <p:cBhvr additive="base">
                                        <p:cTn id="13" dur="500" fill="hold"/>
                                        <p:tgtEl>
                                          <p:spTgt spid="594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2486"/>
                                        </p:tgtEl>
                                        <p:attrNameLst>
                                          <p:attrName>style.visibility</p:attrName>
                                        </p:attrNameLst>
                                      </p:cBhvr>
                                      <p:to>
                                        <p:strVal val="visible"/>
                                      </p:to>
                                    </p:set>
                                    <p:anim calcmode="lin" valueType="num">
                                      <p:cBhvr additive="base">
                                        <p:cTn id="18" dur="500" fill="hold"/>
                                        <p:tgtEl>
                                          <p:spTgt spid="62486"/>
                                        </p:tgtEl>
                                        <p:attrNameLst>
                                          <p:attrName>ppt_x</p:attrName>
                                        </p:attrNameLst>
                                      </p:cBhvr>
                                      <p:tavLst>
                                        <p:tav tm="0">
                                          <p:val>
                                            <p:strVal val="#ppt_x"/>
                                          </p:val>
                                        </p:tav>
                                        <p:tav tm="100000">
                                          <p:val>
                                            <p:strVal val="#ppt_x"/>
                                          </p:val>
                                        </p:tav>
                                      </p:tavLst>
                                    </p:anim>
                                    <p:anim calcmode="lin" valueType="num">
                                      <p:cBhvr additive="base">
                                        <p:cTn id="19" dur="500" fill="hold"/>
                                        <p:tgtEl>
                                          <p:spTgt spid="624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0" grpId="0" animBg="1"/>
      <p:bldP spid="59444" grpId="0"/>
      <p:bldP spid="6248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N3"/>
          <p:cNvPicPr>
            <a:picLocks noChangeAspect="1" noChangeArrowheads="1"/>
          </p:cNvPicPr>
          <p:nvPr/>
        </p:nvPicPr>
        <p:blipFill>
          <a:blip r:embed="rId3"/>
          <a:srcRect/>
          <a:stretch>
            <a:fillRect/>
          </a:stretch>
        </p:blipFill>
        <p:spPr bwMode="auto">
          <a:xfrm rot="10800000" flipV="1">
            <a:off x="0" y="-9525"/>
            <a:ext cx="9144000" cy="184150"/>
          </a:xfrm>
          <a:prstGeom prst="rect">
            <a:avLst/>
          </a:prstGeom>
          <a:noFill/>
          <a:ln w="9525">
            <a:noFill/>
            <a:miter lim="800000"/>
            <a:headEnd/>
            <a:tailEnd/>
          </a:ln>
        </p:spPr>
      </p:pic>
      <p:pic>
        <p:nvPicPr>
          <p:cNvPr id="31746" name="Picture 3" descr="N3"/>
          <p:cNvPicPr>
            <a:picLocks noChangeAspect="1" noChangeArrowheads="1"/>
          </p:cNvPicPr>
          <p:nvPr/>
        </p:nvPicPr>
        <p:blipFill>
          <a:blip r:embed="rId3"/>
          <a:srcRect/>
          <a:stretch>
            <a:fillRect/>
          </a:stretch>
        </p:blipFill>
        <p:spPr bwMode="auto">
          <a:xfrm rot="10800000" flipV="1">
            <a:off x="0" y="6705600"/>
            <a:ext cx="9144000" cy="161925"/>
          </a:xfrm>
          <a:prstGeom prst="rect">
            <a:avLst/>
          </a:prstGeom>
          <a:noFill/>
          <a:ln w="9525">
            <a:noFill/>
            <a:miter lim="800000"/>
            <a:headEnd/>
            <a:tailEnd/>
          </a:ln>
        </p:spPr>
      </p:pic>
      <p:pic>
        <p:nvPicPr>
          <p:cNvPr id="31747" name="Picture 4" descr="N3"/>
          <p:cNvPicPr>
            <a:picLocks noChangeAspect="1" noChangeArrowheads="1"/>
          </p:cNvPicPr>
          <p:nvPr/>
        </p:nvPicPr>
        <p:blipFill>
          <a:blip r:embed="rId3"/>
          <a:srcRect/>
          <a:stretch>
            <a:fillRect/>
          </a:stretch>
        </p:blipFill>
        <p:spPr bwMode="auto">
          <a:xfrm rot="16200000" flipV="1">
            <a:off x="-3352800" y="3352800"/>
            <a:ext cx="6858000" cy="152400"/>
          </a:xfrm>
          <a:prstGeom prst="rect">
            <a:avLst/>
          </a:prstGeom>
          <a:noFill/>
          <a:ln w="9525">
            <a:noFill/>
            <a:miter lim="800000"/>
            <a:headEnd/>
            <a:tailEnd/>
          </a:ln>
        </p:spPr>
      </p:pic>
      <p:pic>
        <p:nvPicPr>
          <p:cNvPr id="31748" name="Picture 5" descr="N3"/>
          <p:cNvPicPr>
            <a:picLocks noChangeAspect="1" noChangeArrowheads="1"/>
          </p:cNvPicPr>
          <p:nvPr/>
        </p:nvPicPr>
        <p:blipFill>
          <a:blip r:embed="rId3"/>
          <a:srcRect/>
          <a:stretch>
            <a:fillRect/>
          </a:stretch>
        </p:blipFill>
        <p:spPr bwMode="auto">
          <a:xfrm rot="16200000" flipV="1">
            <a:off x="5638800" y="3352800"/>
            <a:ext cx="6858000" cy="152400"/>
          </a:xfrm>
          <a:prstGeom prst="rect">
            <a:avLst/>
          </a:prstGeom>
          <a:noFill/>
          <a:ln w="9525">
            <a:noFill/>
            <a:miter lim="800000"/>
            <a:headEnd/>
            <a:tailEnd/>
          </a:ln>
        </p:spPr>
      </p:pic>
      <p:sp>
        <p:nvSpPr>
          <p:cNvPr id="31749" name="Text Box 6"/>
          <p:cNvSpPr txBox="1">
            <a:spLocks noChangeArrowheads="1"/>
          </p:cNvSpPr>
          <p:nvPr/>
        </p:nvSpPr>
        <p:spPr bwMode="auto">
          <a:xfrm>
            <a:off x="2133600" y="152400"/>
            <a:ext cx="5029200" cy="461665"/>
          </a:xfrm>
          <a:prstGeom prst="rect">
            <a:avLst/>
          </a:prstGeom>
          <a:noFill/>
          <a:ln w="9525">
            <a:noFill/>
            <a:miter lim="800000"/>
            <a:headEnd/>
            <a:tailEnd/>
          </a:ln>
        </p:spPr>
        <p:txBody>
          <a:bodyPr>
            <a:spAutoFit/>
          </a:bodyPr>
          <a:lstStyle/>
          <a:p>
            <a:pPr algn="ctr">
              <a:spcBef>
                <a:spcPct val="50000"/>
              </a:spcBef>
            </a:pPr>
            <a:r>
              <a:rPr lang="en-US" sz="2400" b="1" dirty="0" err="1" smtClean="0">
                <a:solidFill>
                  <a:schemeClr val="hlink"/>
                </a:solidFill>
                <a:latin typeface="Times New Roman" pitchFamily="18" charset="0"/>
                <a:cs typeface="Arial" charset="0"/>
              </a:rPr>
              <a:t>Khoa</a:t>
            </a:r>
            <a:r>
              <a:rPr lang="en-US" sz="2400" b="1" dirty="0" smtClean="0">
                <a:solidFill>
                  <a:schemeClr val="hlink"/>
                </a:solidFill>
                <a:latin typeface="Times New Roman" pitchFamily="18" charset="0"/>
                <a:cs typeface="Arial" charset="0"/>
              </a:rPr>
              <a:t> </a:t>
            </a:r>
            <a:r>
              <a:rPr lang="en-US" sz="2400" b="1" dirty="0" err="1">
                <a:solidFill>
                  <a:schemeClr val="hlink"/>
                </a:solidFill>
                <a:latin typeface="Times New Roman" pitchFamily="18" charset="0"/>
                <a:cs typeface="Arial" charset="0"/>
              </a:rPr>
              <a:t>học</a:t>
            </a:r>
            <a:endParaRPr lang="en-US" sz="2400" b="1" dirty="0">
              <a:solidFill>
                <a:schemeClr val="hlink"/>
              </a:solidFill>
              <a:latin typeface="Times New Roman" pitchFamily="18" charset="0"/>
              <a:cs typeface="Arial" charset="0"/>
            </a:endParaRPr>
          </a:p>
        </p:txBody>
      </p:sp>
      <p:pic>
        <p:nvPicPr>
          <p:cNvPr id="31750" name="Picture 21" descr="j0232133"/>
          <p:cNvPicPr>
            <a:picLocks noChangeAspect="1" noChangeArrowheads="1"/>
          </p:cNvPicPr>
          <p:nvPr/>
        </p:nvPicPr>
        <p:blipFill>
          <a:blip r:embed="rId4"/>
          <a:srcRect/>
          <a:stretch>
            <a:fillRect/>
          </a:stretch>
        </p:blipFill>
        <p:spPr bwMode="auto">
          <a:xfrm rot="-512918">
            <a:off x="0" y="4724400"/>
            <a:ext cx="2057400" cy="1963738"/>
          </a:xfrm>
          <a:prstGeom prst="rect">
            <a:avLst/>
          </a:prstGeom>
          <a:noFill/>
          <a:ln w="9525">
            <a:noFill/>
            <a:miter lim="800000"/>
            <a:headEnd/>
            <a:tailEnd/>
          </a:ln>
        </p:spPr>
      </p:pic>
      <p:sp>
        <p:nvSpPr>
          <p:cNvPr id="31751" name="Rectangle 5"/>
          <p:cNvSpPr>
            <a:spLocks noChangeArrowheads="1"/>
          </p:cNvSpPr>
          <p:nvPr/>
        </p:nvSpPr>
        <p:spPr bwMode="auto">
          <a:xfrm>
            <a:off x="228600" y="2133600"/>
            <a:ext cx="8686800" cy="1554163"/>
          </a:xfrm>
          <a:prstGeom prst="rect">
            <a:avLst/>
          </a:prstGeom>
          <a:noFill/>
          <a:ln w="9525">
            <a:noFill/>
            <a:miter lim="800000"/>
            <a:headEnd/>
            <a:tailEnd/>
          </a:ln>
        </p:spPr>
        <p:txBody>
          <a:bodyPr>
            <a:spAutoFit/>
          </a:bodyPr>
          <a:lstStyle/>
          <a:p>
            <a:pPr algn="ctr"/>
            <a:r>
              <a:rPr lang="en-US" sz="3200">
                <a:solidFill>
                  <a:srgbClr val="FF0000"/>
                </a:solidFill>
                <a:cs typeface="Arial" charset="0"/>
              </a:rPr>
              <a:t>Quan sát kỹ tháp dinh dưỡng và trả lời câu hỏi: </a:t>
            </a:r>
          </a:p>
          <a:p>
            <a:pPr algn="ctr"/>
            <a:r>
              <a:rPr lang="en-US" sz="3200">
                <a:solidFill>
                  <a:srgbClr val="FF0000"/>
                </a:solidFill>
                <a:cs typeface="Arial" charset="0"/>
              </a:rPr>
              <a:t>Những nhóm thức ăn nào cần: </a:t>
            </a:r>
            <a:r>
              <a:rPr lang="en-US" sz="3200" u="sng">
                <a:solidFill>
                  <a:srgbClr val="FF0000"/>
                </a:solidFill>
                <a:cs typeface="Arial" charset="0"/>
              </a:rPr>
              <a:t>ăn đủ, ăn vừa phải, ăn có mức độ, ăn ít, ăn hạn chế</a:t>
            </a:r>
            <a:endParaRPr lang="en-US" sz="3200" i="1" u="sng">
              <a:solidFill>
                <a:schemeClr val="hlink"/>
              </a:solidFill>
              <a:latin typeface="VNI-Times" pitchFamily="2" charset="0"/>
              <a:cs typeface="Arial" charset="0"/>
            </a:endParaRPr>
          </a:p>
        </p:txBody>
      </p:sp>
      <p:sp>
        <p:nvSpPr>
          <p:cNvPr id="31752" name="Rectangle 5"/>
          <p:cNvSpPr>
            <a:spLocks noChangeArrowheads="1"/>
          </p:cNvSpPr>
          <p:nvPr/>
        </p:nvSpPr>
        <p:spPr bwMode="auto">
          <a:xfrm>
            <a:off x="1905000" y="914400"/>
            <a:ext cx="5715000" cy="822325"/>
          </a:xfrm>
          <a:prstGeom prst="rect">
            <a:avLst/>
          </a:prstGeom>
          <a:noFill/>
          <a:ln w="9525">
            <a:noFill/>
            <a:miter lim="800000"/>
            <a:headEnd/>
            <a:tailEnd/>
          </a:ln>
        </p:spPr>
        <p:txBody>
          <a:bodyPr>
            <a:spAutoFit/>
          </a:bodyPr>
          <a:lstStyle/>
          <a:p>
            <a:pPr algn="ctr"/>
            <a:r>
              <a:rPr lang="en-US" sz="2400" b="1">
                <a:solidFill>
                  <a:srgbClr val="FF0000"/>
                </a:solidFill>
                <a:cs typeface="Arial" charset="0"/>
              </a:rPr>
              <a:t>Tại sao cần phải phối hợp nhiều loại thức ăn?</a:t>
            </a:r>
            <a:endParaRPr lang="en-US" sz="2400" i="1" u="sng">
              <a:solidFill>
                <a:srgbClr val="FF0000"/>
              </a:solidFill>
              <a:latin typeface="VNI-Times" pitchFamily="2" charset="0"/>
              <a:cs typeface="Arial" charset="0"/>
            </a:endParaRPr>
          </a:p>
        </p:txBody>
      </p:sp>
      <p:pic>
        <p:nvPicPr>
          <p:cNvPr id="31754" name="Picture 10" descr="671691"/>
          <p:cNvPicPr>
            <a:picLocks noChangeAspect="1" noChangeArrowheads="1" noCrop="1"/>
          </p:cNvPicPr>
          <p:nvPr/>
        </p:nvPicPr>
        <p:blipFill>
          <a:blip r:embed="rId5"/>
          <a:srcRect/>
          <a:stretch>
            <a:fillRect/>
          </a:stretch>
        </p:blipFill>
        <p:spPr bwMode="auto">
          <a:xfrm>
            <a:off x="7648575" y="255588"/>
            <a:ext cx="1343025" cy="1144587"/>
          </a:xfrm>
          <a:prstGeom prst="rect">
            <a:avLst/>
          </a:prstGeom>
          <a:noFill/>
        </p:spPr>
      </p:pic>
      <p:pic>
        <p:nvPicPr>
          <p:cNvPr id="31755" name="Picture 11" descr="671691"/>
          <p:cNvPicPr>
            <a:picLocks noChangeAspect="1" noChangeArrowheads="1" noCrop="1"/>
          </p:cNvPicPr>
          <p:nvPr/>
        </p:nvPicPr>
        <p:blipFill>
          <a:blip r:embed="rId5"/>
          <a:srcRect/>
          <a:stretch>
            <a:fillRect/>
          </a:stretch>
        </p:blipFill>
        <p:spPr bwMode="auto">
          <a:xfrm>
            <a:off x="76200" y="228600"/>
            <a:ext cx="1295400" cy="1095375"/>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4"/>
          <p:cNvSpPr txBox="1">
            <a:spLocks noChangeArrowheads="1"/>
          </p:cNvSpPr>
          <p:nvPr/>
        </p:nvSpPr>
        <p:spPr bwMode="auto">
          <a:xfrm>
            <a:off x="7924800" y="1447800"/>
            <a:ext cx="1066800" cy="3671888"/>
          </a:xfrm>
          <a:prstGeom prst="rect">
            <a:avLst/>
          </a:prstGeom>
          <a:solidFill>
            <a:srgbClr val="FFFF99"/>
          </a:solidFill>
          <a:ln w="9525">
            <a:solidFill>
              <a:schemeClr val="hlink"/>
            </a:solidFill>
            <a:miter lim="800000"/>
            <a:headEnd/>
            <a:tailEnd/>
          </a:ln>
        </p:spPr>
        <p:txBody>
          <a:bodyPr>
            <a:spAutoFit/>
          </a:bodyPr>
          <a:lstStyle/>
          <a:p>
            <a:pPr algn="ctr">
              <a:spcBef>
                <a:spcPct val="50000"/>
              </a:spcBef>
            </a:pPr>
            <a:r>
              <a:rPr lang="en-US" b="1">
                <a:solidFill>
                  <a:srgbClr val="FF0000"/>
                </a:solidFill>
                <a:latin typeface=".VnTimeH" pitchFamily="34" charset="0"/>
              </a:rPr>
              <a:t>Th¸p dinh d­ìng c©n ®èi trung b×nh cho mét ng­êi TRONG mét th¸ng</a:t>
            </a:r>
          </a:p>
        </p:txBody>
      </p:sp>
      <p:sp>
        <p:nvSpPr>
          <p:cNvPr id="32770" name="Text Box 3"/>
          <p:cNvSpPr txBox="1">
            <a:spLocks noChangeArrowheads="1"/>
          </p:cNvSpPr>
          <p:nvPr/>
        </p:nvSpPr>
        <p:spPr bwMode="auto">
          <a:xfrm>
            <a:off x="0" y="2819400"/>
            <a:ext cx="8153400" cy="366713"/>
          </a:xfrm>
          <a:prstGeom prst="rect">
            <a:avLst/>
          </a:prstGeom>
          <a:noFill/>
          <a:ln w="9525">
            <a:noFill/>
            <a:miter lim="800000"/>
            <a:headEnd/>
            <a:tailEnd/>
          </a:ln>
        </p:spPr>
        <p:txBody>
          <a:bodyPr>
            <a:spAutoFit/>
          </a:bodyPr>
          <a:lstStyle/>
          <a:p>
            <a:pPr>
              <a:spcBef>
                <a:spcPct val="50000"/>
              </a:spcBef>
            </a:pPr>
            <a:endParaRPr lang="en-US">
              <a:latin typeface=".VnTime" pitchFamily="34" charset="0"/>
            </a:endParaRPr>
          </a:p>
        </p:txBody>
      </p:sp>
      <p:pic>
        <p:nvPicPr>
          <p:cNvPr id="32771" name="Picture 6" descr="14"/>
          <p:cNvPicPr>
            <a:picLocks noChangeAspect="1" noChangeArrowheads="1"/>
          </p:cNvPicPr>
          <p:nvPr/>
        </p:nvPicPr>
        <p:blipFill>
          <a:blip r:embed="rId4">
            <a:lum bright="-18000" contrast="72000"/>
          </a:blip>
          <a:srcRect/>
          <a:stretch>
            <a:fillRect/>
          </a:stretch>
        </p:blipFill>
        <p:spPr bwMode="auto">
          <a:xfrm>
            <a:off x="263525" y="0"/>
            <a:ext cx="7559675" cy="6858000"/>
          </a:xfrm>
          <a:prstGeom prst="rect">
            <a:avLst/>
          </a:prstGeom>
          <a:noFill/>
          <a:ln w="9525">
            <a:noFill/>
            <a:miter lim="800000"/>
            <a:headEnd/>
            <a:tailEnd/>
          </a:ln>
        </p:spPr>
      </p:pic>
      <p:sp>
        <p:nvSpPr>
          <p:cNvPr id="32772" name="Line 7"/>
          <p:cNvSpPr>
            <a:spLocks noChangeShapeType="1"/>
          </p:cNvSpPr>
          <p:nvPr/>
        </p:nvSpPr>
        <p:spPr bwMode="auto">
          <a:xfrm>
            <a:off x="247650" y="1100138"/>
            <a:ext cx="3260725" cy="0"/>
          </a:xfrm>
          <a:prstGeom prst="line">
            <a:avLst/>
          </a:prstGeom>
          <a:noFill/>
          <a:ln w="57150">
            <a:solidFill>
              <a:srgbClr val="FF3300"/>
            </a:solidFill>
            <a:round/>
            <a:headEnd/>
            <a:tailEnd type="triangle" w="med" len="med"/>
          </a:ln>
        </p:spPr>
        <p:txBody>
          <a:bodyPr/>
          <a:lstStyle/>
          <a:p>
            <a:endParaRPr lang="en-US"/>
          </a:p>
        </p:txBody>
      </p:sp>
      <p:sp>
        <p:nvSpPr>
          <p:cNvPr id="32773" name="Line 8"/>
          <p:cNvSpPr>
            <a:spLocks noChangeShapeType="1"/>
          </p:cNvSpPr>
          <p:nvPr/>
        </p:nvSpPr>
        <p:spPr bwMode="auto">
          <a:xfrm>
            <a:off x="247650" y="1947863"/>
            <a:ext cx="2876550" cy="0"/>
          </a:xfrm>
          <a:prstGeom prst="line">
            <a:avLst/>
          </a:prstGeom>
          <a:noFill/>
          <a:ln w="57150">
            <a:solidFill>
              <a:srgbClr val="FF3300"/>
            </a:solidFill>
            <a:round/>
            <a:headEnd/>
            <a:tailEnd type="triangle" w="med" len="med"/>
          </a:ln>
        </p:spPr>
        <p:txBody>
          <a:bodyPr/>
          <a:lstStyle/>
          <a:p>
            <a:endParaRPr lang="en-US"/>
          </a:p>
        </p:txBody>
      </p:sp>
      <p:sp>
        <p:nvSpPr>
          <p:cNvPr id="32774" name="Line 9"/>
          <p:cNvSpPr>
            <a:spLocks noChangeShapeType="1"/>
          </p:cNvSpPr>
          <p:nvPr/>
        </p:nvSpPr>
        <p:spPr bwMode="auto">
          <a:xfrm>
            <a:off x="247650" y="2709863"/>
            <a:ext cx="2589213" cy="0"/>
          </a:xfrm>
          <a:prstGeom prst="line">
            <a:avLst/>
          </a:prstGeom>
          <a:noFill/>
          <a:ln w="57150">
            <a:solidFill>
              <a:srgbClr val="FF3300"/>
            </a:solidFill>
            <a:round/>
            <a:headEnd/>
            <a:tailEnd type="triangle" w="med" len="med"/>
          </a:ln>
        </p:spPr>
        <p:txBody>
          <a:bodyPr/>
          <a:lstStyle/>
          <a:p>
            <a:endParaRPr lang="en-US"/>
          </a:p>
        </p:txBody>
      </p:sp>
      <p:sp>
        <p:nvSpPr>
          <p:cNvPr id="32775" name="Line 10"/>
          <p:cNvSpPr>
            <a:spLocks noChangeShapeType="1"/>
          </p:cNvSpPr>
          <p:nvPr/>
        </p:nvSpPr>
        <p:spPr bwMode="auto">
          <a:xfrm>
            <a:off x="247650" y="3556000"/>
            <a:ext cx="2301875" cy="1588"/>
          </a:xfrm>
          <a:prstGeom prst="line">
            <a:avLst/>
          </a:prstGeom>
          <a:noFill/>
          <a:ln w="57150">
            <a:solidFill>
              <a:srgbClr val="FF3300"/>
            </a:solidFill>
            <a:round/>
            <a:headEnd/>
            <a:tailEnd type="triangle" w="med" len="med"/>
          </a:ln>
        </p:spPr>
        <p:txBody>
          <a:bodyPr/>
          <a:lstStyle/>
          <a:p>
            <a:endParaRPr lang="en-US"/>
          </a:p>
        </p:txBody>
      </p:sp>
      <p:sp>
        <p:nvSpPr>
          <p:cNvPr id="32776" name="Line 11"/>
          <p:cNvSpPr>
            <a:spLocks noChangeShapeType="1"/>
          </p:cNvSpPr>
          <p:nvPr/>
        </p:nvSpPr>
        <p:spPr bwMode="auto">
          <a:xfrm flipV="1">
            <a:off x="247650" y="4457700"/>
            <a:ext cx="1917700" cy="30163"/>
          </a:xfrm>
          <a:prstGeom prst="line">
            <a:avLst/>
          </a:prstGeom>
          <a:noFill/>
          <a:ln w="57150">
            <a:solidFill>
              <a:srgbClr val="FF3300"/>
            </a:solidFill>
            <a:round/>
            <a:headEnd/>
            <a:tailEnd type="triangle" w="med" len="med"/>
          </a:ln>
        </p:spPr>
        <p:txBody>
          <a:bodyPr/>
          <a:lstStyle/>
          <a:p>
            <a:endParaRPr lang="en-US"/>
          </a:p>
        </p:txBody>
      </p:sp>
      <p:sp>
        <p:nvSpPr>
          <p:cNvPr id="32777" name="Line 12"/>
          <p:cNvSpPr>
            <a:spLocks noChangeShapeType="1"/>
          </p:cNvSpPr>
          <p:nvPr/>
        </p:nvSpPr>
        <p:spPr bwMode="auto">
          <a:xfrm flipV="1">
            <a:off x="247650" y="5303838"/>
            <a:ext cx="1436688" cy="30162"/>
          </a:xfrm>
          <a:prstGeom prst="line">
            <a:avLst/>
          </a:prstGeom>
          <a:noFill/>
          <a:ln w="57150">
            <a:solidFill>
              <a:srgbClr val="FF3300"/>
            </a:solidFill>
            <a:round/>
            <a:headEnd/>
            <a:tailEnd type="triangle" w="med" len="med"/>
          </a:ln>
        </p:spPr>
        <p:txBody>
          <a:bodyPr/>
          <a:lstStyle/>
          <a:p>
            <a:endParaRPr lang="en-US"/>
          </a:p>
        </p:txBody>
      </p:sp>
      <p:sp>
        <p:nvSpPr>
          <p:cNvPr id="32778" name="Line 13"/>
          <p:cNvSpPr>
            <a:spLocks noChangeShapeType="1"/>
          </p:cNvSpPr>
          <p:nvPr/>
        </p:nvSpPr>
        <p:spPr bwMode="auto">
          <a:xfrm>
            <a:off x="247650" y="6334125"/>
            <a:ext cx="1150938" cy="19050"/>
          </a:xfrm>
          <a:prstGeom prst="line">
            <a:avLst/>
          </a:prstGeom>
          <a:noFill/>
          <a:ln w="57150">
            <a:solidFill>
              <a:srgbClr val="FF3300"/>
            </a:solidFill>
            <a:round/>
            <a:headEnd/>
            <a:tailEnd type="triangle" w="med" len="med"/>
          </a:ln>
        </p:spPr>
        <p:txBody>
          <a:bodyPr/>
          <a:lstStyle/>
          <a:p>
            <a:endParaRPr lang="en-US"/>
          </a:p>
        </p:txBody>
      </p:sp>
      <p:sp>
        <p:nvSpPr>
          <p:cNvPr id="62487" name="Rectangle 23"/>
          <p:cNvSpPr>
            <a:spLocks noChangeArrowheads="1"/>
          </p:cNvSpPr>
          <p:nvPr/>
        </p:nvSpPr>
        <p:spPr bwMode="auto">
          <a:xfrm>
            <a:off x="247650" y="5842000"/>
            <a:ext cx="1150938" cy="338138"/>
          </a:xfrm>
          <a:prstGeom prst="rect">
            <a:avLst/>
          </a:prstGeom>
          <a:solidFill>
            <a:srgbClr val="00FFFF"/>
          </a:solidFill>
          <a:ln w="9525">
            <a:solidFill>
              <a:srgbClr val="000099"/>
            </a:solidFill>
            <a:miter lim="800000"/>
            <a:headEnd/>
            <a:tailEnd/>
          </a:ln>
        </p:spPr>
        <p:txBody>
          <a:bodyPr wrap="none" anchor="ctr"/>
          <a:lstStyle/>
          <a:p>
            <a:pPr algn="ctr"/>
            <a:r>
              <a:rPr lang="en-US" b="1">
                <a:solidFill>
                  <a:srgbClr val="FF0000"/>
                </a:solidFill>
              </a:rPr>
              <a:t>ĂN ĐỦ</a:t>
            </a:r>
          </a:p>
        </p:txBody>
      </p:sp>
      <p:sp>
        <p:nvSpPr>
          <p:cNvPr id="62488" name="Rectangle 24"/>
          <p:cNvSpPr>
            <a:spLocks noChangeArrowheads="1"/>
          </p:cNvSpPr>
          <p:nvPr/>
        </p:nvSpPr>
        <p:spPr bwMode="auto">
          <a:xfrm>
            <a:off x="247650" y="4826000"/>
            <a:ext cx="1246188" cy="338138"/>
          </a:xfrm>
          <a:prstGeom prst="rect">
            <a:avLst/>
          </a:prstGeom>
          <a:solidFill>
            <a:srgbClr val="00FFFF"/>
          </a:solidFill>
          <a:ln w="9525">
            <a:solidFill>
              <a:srgbClr val="000099"/>
            </a:solidFill>
            <a:miter lim="800000"/>
            <a:headEnd/>
            <a:tailEnd/>
          </a:ln>
        </p:spPr>
        <p:txBody>
          <a:bodyPr wrap="none" anchor="ctr"/>
          <a:lstStyle/>
          <a:p>
            <a:pPr algn="ctr"/>
            <a:r>
              <a:rPr lang="en-US" b="1">
                <a:solidFill>
                  <a:srgbClr val="FF0000"/>
                </a:solidFill>
              </a:rPr>
              <a:t>ĂN ĐỦ</a:t>
            </a:r>
          </a:p>
        </p:txBody>
      </p:sp>
      <p:sp>
        <p:nvSpPr>
          <p:cNvPr id="62489" name="Rectangle 25"/>
          <p:cNvSpPr>
            <a:spLocks noChangeArrowheads="1"/>
          </p:cNvSpPr>
          <p:nvPr/>
        </p:nvSpPr>
        <p:spPr bwMode="auto">
          <a:xfrm>
            <a:off x="247650" y="3979863"/>
            <a:ext cx="1436688" cy="338137"/>
          </a:xfrm>
          <a:prstGeom prst="rect">
            <a:avLst/>
          </a:prstGeom>
          <a:solidFill>
            <a:srgbClr val="00FFFF"/>
          </a:solidFill>
          <a:ln w="9525">
            <a:solidFill>
              <a:srgbClr val="000099"/>
            </a:solidFill>
            <a:miter lim="800000"/>
            <a:headEnd/>
            <a:tailEnd/>
          </a:ln>
        </p:spPr>
        <p:txBody>
          <a:bodyPr wrap="none" anchor="ctr"/>
          <a:lstStyle/>
          <a:p>
            <a:pPr algn="ctr"/>
            <a:r>
              <a:rPr lang="en-US" b="1">
                <a:solidFill>
                  <a:srgbClr val="FF0000"/>
                </a:solidFill>
              </a:rPr>
              <a:t>ĂN ĐỦ</a:t>
            </a:r>
          </a:p>
        </p:txBody>
      </p:sp>
      <p:sp>
        <p:nvSpPr>
          <p:cNvPr id="62490" name="Rectangle 26"/>
          <p:cNvSpPr>
            <a:spLocks noChangeArrowheads="1"/>
          </p:cNvSpPr>
          <p:nvPr/>
        </p:nvSpPr>
        <p:spPr bwMode="auto">
          <a:xfrm>
            <a:off x="247650" y="3132138"/>
            <a:ext cx="1820863" cy="339725"/>
          </a:xfrm>
          <a:prstGeom prst="rect">
            <a:avLst/>
          </a:prstGeom>
          <a:solidFill>
            <a:srgbClr val="00FFFF"/>
          </a:solidFill>
          <a:ln w="9525">
            <a:solidFill>
              <a:srgbClr val="000099"/>
            </a:solidFill>
            <a:miter lim="800000"/>
            <a:headEnd/>
            <a:tailEnd/>
          </a:ln>
        </p:spPr>
        <p:txBody>
          <a:bodyPr wrap="none" anchor="ctr"/>
          <a:lstStyle/>
          <a:p>
            <a:pPr algn="ctr"/>
            <a:r>
              <a:rPr lang="en-US" b="1">
                <a:solidFill>
                  <a:srgbClr val="FF0000"/>
                </a:solidFill>
              </a:rPr>
              <a:t>ĂN VỪA PHẢI</a:t>
            </a:r>
          </a:p>
        </p:txBody>
      </p:sp>
      <p:sp>
        <p:nvSpPr>
          <p:cNvPr id="62491" name="Rectangle 27"/>
          <p:cNvSpPr>
            <a:spLocks noChangeArrowheads="1"/>
          </p:cNvSpPr>
          <p:nvPr/>
        </p:nvSpPr>
        <p:spPr bwMode="auto">
          <a:xfrm>
            <a:off x="247650" y="2286000"/>
            <a:ext cx="2222500" cy="338138"/>
          </a:xfrm>
          <a:prstGeom prst="rect">
            <a:avLst/>
          </a:prstGeom>
          <a:solidFill>
            <a:srgbClr val="00FFFF"/>
          </a:solidFill>
          <a:ln w="9525">
            <a:solidFill>
              <a:srgbClr val="000099"/>
            </a:solidFill>
            <a:miter lim="800000"/>
            <a:headEnd/>
            <a:tailEnd/>
          </a:ln>
        </p:spPr>
        <p:txBody>
          <a:bodyPr wrap="none" anchor="ctr"/>
          <a:lstStyle/>
          <a:p>
            <a:pPr algn="ctr"/>
            <a:r>
              <a:rPr lang="en-US" b="1">
                <a:solidFill>
                  <a:srgbClr val="FF0000"/>
                </a:solidFill>
              </a:rPr>
              <a:t>ĂN CÓ MỨC ĐỘ</a:t>
            </a:r>
          </a:p>
        </p:txBody>
      </p:sp>
      <p:sp>
        <p:nvSpPr>
          <p:cNvPr id="62492" name="Rectangle 28"/>
          <p:cNvSpPr>
            <a:spLocks noChangeArrowheads="1"/>
          </p:cNvSpPr>
          <p:nvPr/>
        </p:nvSpPr>
        <p:spPr bwMode="auto">
          <a:xfrm>
            <a:off x="247650" y="1524000"/>
            <a:ext cx="2206625" cy="338138"/>
          </a:xfrm>
          <a:prstGeom prst="rect">
            <a:avLst/>
          </a:prstGeom>
          <a:solidFill>
            <a:srgbClr val="00FFFF"/>
          </a:solidFill>
          <a:ln w="9525">
            <a:solidFill>
              <a:srgbClr val="000099"/>
            </a:solidFill>
            <a:miter lim="800000"/>
            <a:headEnd/>
            <a:tailEnd/>
          </a:ln>
        </p:spPr>
        <p:txBody>
          <a:bodyPr wrap="none" anchor="ctr"/>
          <a:lstStyle/>
          <a:p>
            <a:pPr algn="ctr"/>
            <a:r>
              <a:rPr lang="en-US" b="1">
                <a:solidFill>
                  <a:srgbClr val="FF0000"/>
                </a:solidFill>
              </a:rPr>
              <a:t>ĂN ÍT</a:t>
            </a:r>
          </a:p>
        </p:txBody>
      </p:sp>
      <p:sp>
        <p:nvSpPr>
          <p:cNvPr id="62493" name="Rectangle 29"/>
          <p:cNvSpPr>
            <a:spLocks noChangeArrowheads="1"/>
          </p:cNvSpPr>
          <p:nvPr/>
        </p:nvSpPr>
        <p:spPr bwMode="auto">
          <a:xfrm>
            <a:off x="247650" y="677863"/>
            <a:ext cx="2301875" cy="338137"/>
          </a:xfrm>
          <a:prstGeom prst="rect">
            <a:avLst/>
          </a:prstGeom>
          <a:solidFill>
            <a:srgbClr val="00FFFF"/>
          </a:solidFill>
          <a:ln w="9525">
            <a:solidFill>
              <a:srgbClr val="000099"/>
            </a:solidFill>
            <a:miter lim="800000"/>
            <a:headEnd/>
            <a:tailEnd/>
          </a:ln>
        </p:spPr>
        <p:txBody>
          <a:bodyPr wrap="none" anchor="ctr"/>
          <a:lstStyle/>
          <a:p>
            <a:pPr algn="ctr"/>
            <a:r>
              <a:rPr lang="en-US" b="1">
                <a:solidFill>
                  <a:srgbClr val="FF0000"/>
                </a:solidFill>
              </a:rPr>
              <a:t>ĂN HẠN CHẾ</a:t>
            </a:r>
          </a:p>
        </p:txBody>
      </p:sp>
      <p:grpSp>
        <p:nvGrpSpPr>
          <p:cNvPr id="32786" name="Group 39"/>
          <p:cNvGrpSpPr>
            <a:grpSpLocks/>
          </p:cNvGrpSpPr>
          <p:nvPr/>
        </p:nvGrpSpPr>
        <p:grpSpPr bwMode="auto">
          <a:xfrm>
            <a:off x="1069975" y="0"/>
            <a:ext cx="5518150" cy="6678613"/>
            <a:chOff x="674" y="0"/>
            <a:chExt cx="3476" cy="4207"/>
          </a:xfrm>
        </p:grpSpPr>
        <p:sp>
          <p:nvSpPr>
            <p:cNvPr id="32799" name="Line 14"/>
            <p:cNvSpPr>
              <a:spLocks noChangeShapeType="1"/>
            </p:cNvSpPr>
            <p:nvPr/>
          </p:nvSpPr>
          <p:spPr bwMode="auto">
            <a:xfrm flipH="1">
              <a:off x="829" y="176"/>
              <a:ext cx="1691" cy="4000"/>
            </a:xfrm>
            <a:prstGeom prst="line">
              <a:avLst/>
            </a:prstGeom>
            <a:noFill/>
            <a:ln w="19050">
              <a:solidFill>
                <a:srgbClr val="0000FF"/>
              </a:solidFill>
              <a:round/>
              <a:headEnd/>
              <a:tailEnd/>
            </a:ln>
          </p:spPr>
          <p:txBody>
            <a:bodyPr/>
            <a:lstStyle/>
            <a:p>
              <a:endParaRPr lang="en-US"/>
            </a:p>
          </p:txBody>
        </p:sp>
        <p:sp>
          <p:nvSpPr>
            <p:cNvPr id="32800" name="Line 15"/>
            <p:cNvSpPr>
              <a:spLocks noChangeShapeType="1"/>
            </p:cNvSpPr>
            <p:nvPr/>
          </p:nvSpPr>
          <p:spPr bwMode="auto">
            <a:xfrm>
              <a:off x="820" y="4207"/>
              <a:ext cx="3262" cy="0"/>
            </a:xfrm>
            <a:prstGeom prst="line">
              <a:avLst/>
            </a:prstGeom>
            <a:noFill/>
            <a:ln w="19050">
              <a:solidFill>
                <a:srgbClr val="0000FF"/>
              </a:solidFill>
              <a:round/>
              <a:headEnd/>
              <a:tailEnd/>
            </a:ln>
          </p:spPr>
          <p:txBody>
            <a:bodyPr/>
            <a:lstStyle/>
            <a:p>
              <a:endParaRPr lang="en-US"/>
            </a:p>
          </p:txBody>
        </p:sp>
        <p:sp>
          <p:nvSpPr>
            <p:cNvPr id="32801" name="Line 16"/>
            <p:cNvSpPr>
              <a:spLocks noChangeShapeType="1"/>
            </p:cNvSpPr>
            <p:nvPr/>
          </p:nvSpPr>
          <p:spPr bwMode="auto">
            <a:xfrm flipH="1" flipV="1">
              <a:off x="2545" y="176"/>
              <a:ext cx="1511" cy="4000"/>
            </a:xfrm>
            <a:prstGeom prst="line">
              <a:avLst/>
            </a:prstGeom>
            <a:noFill/>
            <a:ln w="19050">
              <a:solidFill>
                <a:srgbClr val="0000FF"/>
              </a:solidFill>
              <a:round/>
              <a:headEnd/>
              <a:tailEnd/>
            </a:ln>
          </p:spPr>
          <p:txBody>
            <a:bodyPr/>
            <a:lstStyle/>
            <a:p>
              <a:endParaRPr lang="en-US"/>
            </a:p>
          </p:txBody>
        </p:sp>
        <p:sp>
          <p:nvSpPr>
            <p:cNvPr id="32802" name="Line 17"/>
            <p:cNvSpPr>
              <a:spLocks noChangeShapeType="1"/>
            </p:cNvSpPr>
            <p:nvPr/>
          </p:nvSpPr>
          <p:spPr bwMode="auto">
            <a:xfrm>
              <a:off x="2183" y="1013"/>
              <a:ext cx="665" cy="0"/>
            </a:xfrm>
            <a:prstGeom prst="line">
              <a:avLst/>
            </a:prstGeom>
            <a:noFill/>
            <a:ln w="19050">
              <a:solidFill>
                <a:srgbClr val="0000FF"/>
              </a:solidFill>
              <a:round/>
              <a:headEnd/>
              <a:tailEnd/>
            </a:ln>
          </p:spPr>
          <p:txBody>
            <a:bodyPr/>
            <a:lstStyle/>
            <a:p>
              <a:endParaRPr lang="en-US"/>
            </a:p>
          </p:txBody>
        </p:sp>
        <p:sp>
          <p:nvSpPr>
            <p:cNvPr id="32803" name="Line 18"/>
            <p:cNvSpPr>
              <a:spLocks noChangeShapeType="1"/>
            </p:cNvSpPr>
            <p:nvPr/>
          </p:nvSpPr>
          <p:spPr bwMode="auto">
            <a:xfrm>
              <a:off x="1968" y="1493"/>
              <a:ext cx="1087" cy="0"/>
            </a:xfrm>
            <a:prstGeom prst="line">
              <a:avLst/>
            </a:prstGeom>
            <a:noFill/>
            <a:ln w="19050">
              <a:solidFill>
                <a:srgbClr val="0000FF"/>
              </a:solidFill>
              <a:round/>
              <a:headEnd/>
              <a:tailEnd/>
            </a:ln>
          </p:spPr>
          <p:txBody>
            <a:bodyPr/>
            <a:lstStyle/>
            <a:p>
              <a:endParaRPr lang="en-US"/>
            </a:p>
          </p:txBody>
        </p:sp>
        <p:sp>
          <p:nvSpPr>
            <p:cNvPr id="32804" name="Line 19"/>
            <p:cNvSpPr>
              <a:spLocks noChangeShapeType="1"/>
            </p:cNvSpPr>
            <p:nvPr/>
          </p:nvSpPr>
          <p:spPr bwMode="auto">
            <a:xfrm>
              <a:off x="1787" y="1973"/>
              <a:ext cx="1450" cy="0"/>
            </a:xfrm>
            <a:prstGeom prst="line">
              <a:avLst/>
            </a:prstGeom>
            <a:noFill/>
            <a:ln w="19050">
              <a:solidFill>
                <a:srgbClr val="0000FF"/>
              </a:solidFill>
              <a:round/>
              <a:headEnd/>
              <a:tailEnd/>
            </a:ln>
          </p:spPr>
          <p:txBody>
            <a:bodyPr/>
            <a:lstStyle/>
            <a:p>
              <a:endParaRPr lang="en-US"/>
            </a:p>
          </p:txBody>
        </p:sp>
        <p:sp>
          <p:nvSpPr>
            <p:cNvPr id="32805" name="Line 20"/>
            <p:cNvSpPr>
              <a:spLocks noChangeShapeType="1"/>
            </p:cNvSpPr>
            <p:nvPr/>
          </p:nvSpPr>
          <p:spPr bwMode="auto">
            <a:xfrm>
              <a:off x="1546" y="2453"/>
              <a:ext cx="1873" cy="0"/>
            </a:xfrm>
            <a:prstGeom prst="line">
              <a:avLst/>
            </a:prstGeom>
            <a:noFill/>
            <a:ln w="19050">
              <a:solidFill>
                <a:srgbClr val="0000FF"/>
              </a:solidFill>
              <a:round/>
              <a:headEnd/>
              <a:tailEnd/>
            </a:ln>
          </p:spPr>
          <p:txBody>
            <a:bodyPr/>
            <a:lstStyle/>
            <a:p>
              <a:endParaRPr lang="en-US"/>
            </a:p>
          </p:txBody>
        </p:sp>
        <p:sp>
          <p:nvSpPr>
            <p:cNvPr id="32806" name="Line 21"/>
            <p:cNvSpPr>
              <a:spLocks noChangeShapeType="1"/>
            </p:cNvSpPr>
            <p:nvPr/>
          </p:nvSpPr>
          <p:spPr bwMode="auto">
            <a:xfrm>
              <a:off x="1295" y="3040"/>
              <a:ext cx="2356" cy="0"/>
            </a:xfrm>
            <a:prstGeom prst="line">
              <a:avLst/>
            </a:prstGeom>
            <a:noFill/>
            <a:ln w="19050">
              <a:solidFill>
                <a:srgbClr val="0000FF"/>
              </a:solidFill>
              <a:round/>
              <a:headEnd/>
              <a:tailEnd/>
            </a:ln>
          </p:spPr>
          <p:txBody>
            <a:bodyPr/>
            <a:lstStyle/>
            <a:p>
              <a:endParaRPr lang="en-US"/>
            </a:p>
          </p:txBody>
        </p:sp>
        <p:sp>
          <p:nvSpPr>
            <p:cNvPr id="32807" name="Line 22"/>
            <p:cNvSpPr>
              <a:spLocks noChangeShapeType="1"/>
            </p:cNvSpPr>
            <p:nvPr/>
          </p:nvSpPr>
          <p:spPr bwMode="auto">
            <a:xfrm>
              <a:off x="1088" y="3573"/>
              <a:ext cx="2719" cy="0"/>
            </a:xfrm>
            <a:prstGeom prst="line">
              <a:avLst/>
            </a:prstGeom>
            <a:noFill/>
            <a:ln w="19050">
              <a:solidFill>
                <a:srgbClr val="0000FF"/>
              </a:solidFill>
              <a:round/>
              <a:headEnd/>
              <a:tailEnd/>
            </a:ln>
          </p:spPr>
          <p:txBody>
            <a:bodyPr/>
            <a:lstStyle/>
            <a:p>
              <a:endParaRPr lang="en-US"/>
            </a:p>
          </p:txBody>
        </p:sp>
        <p:sp>
          <p:nvSpPr>
            <p:cNvPr id="32808" name="Text Box 30"/>
            <p:cNvSpPr txBox="1">
              <a:spLocks noChangeArrowheads="1"/>
            </p:cNvSpPr>
            <p:nvPr/>
          </p:nvSpPr>
          <p:spPr bwMode="auto">
            <a:xfrm>
              <a:off x="674" y="0"/>
              <a:ext cx="3476" cy="294"/>
            </a:xfrm>
            <a:prstGeom prst="rect">
              <a:avLst/>
            </a:prstGeom>
            <a:noFill/>
            <a:ln w="9525">
              <a:solidFill>
                <a:schemeClr val="hlink"/>
              </a:solidFill>
              <a:miter lim="800000"/>
              <a:headEnd/>
              <a:tailEnd/>
            </a:ln>
          </p:spPr>
          <p:txBody>
            <a:bodyPr>
              <a:spAutoFit/>
            </a:bodyPr>
            <a:lstStyle/>
            <a:p>
              <a:pPr>
                <a:spcBef>
                  <a:spcPct val="50000"/>
                </a:spcBef>
              </a:pPr>
              <a:r>
                <a:rPr lang="en-US" sz="2400" b="1">
                  <a:solidFill>
                    <a:srgbClr val="FF0000"/>
                  </a:solidFill>
                  <a:latin typeface=".VnTime" pitchFamily="34" charset="0"/>
                </a:rPr>
                <a:t>T×m  hiÓu th¸p dinh d­ìng c©n ®èi:</a:t>
              </a:r>
            </a:p>
          </p:txBody>
        </p:sp>
      </p:grpSp>
      <p:grpSp>
        <p:nvGrpSpPr>
          <p:cNvPr id="32787" name="Group 40"/>
          <p:cNvGrpSpPr>
            <a:grpSpLocks/>
          </p:cNvGrpSpPr>
          <p:nvPr/>
        </p:nvGrpSpPr>
        <p:grpSpPr bwMode="auto">
          <a:xfrm>
            <a:off x="4446588" y="1022350"/>
            <a:ext cx="3376612" cy="5378450"/>
            <a:chOff x="2801" y="644"/>
            <a:chExt cx="2127" cy="3388"/>
          </a:xfrm>
        </p:grpSpPr>
        <p:sp>
          <p:nvSpPr>
            <p:cNvPr id="32792" name="Line 31"/>
            <p:cNvSpPr>
              <a:spLocks noChangeShapeType="1"/>
            </p:cNvSpPr>
            <p:nvPr/>
          </p:nvSpPr>
          <p:spPr bwMode="auto">
            <a:xfrm flipH="1" flipV="1">
              <a:off x="2801" y="644"/>
              <a:ext cx="2024" cy="28"/>
            </a:xfrm>
            <a:prstGeom prst="line">
              <a:avLst/>
            </a:prstGeom>
            <a:noFill/>
            <a:ln w="57150">
              <a:solidFill>
                <a:srgbClr val="FF0000"/>
              </a:solidFill>
              <a:round/>
              <a:headEnd/>
              <a:tailEnd type="triangle" w="med" len="med"/>
            </a:ln>
          </p:spPr>
          <p:txBody>
            <a:bodyPr/>
            <a:lstStyle/>
            <a:p>
              <a:endParaRPr lang="en-US"/>
            </a:p>
          </p:txBody>
        </p:sp>
        <p:sp>
          <p:nvSpPr>
            <p:cNvPr id="32793" name="Line 32"/>
            <p:cNvSpPr>
              <a:spLocks noChangeShapeType="1"/>
            </p:cNvSpPr>
            <p:nvPr/>
          </p:nvSpPr>
          <p:spPr bwMode="auto">
            <a:xfrm flipH="1" flipV="1">
              <a:off x="3009" y="1221"/>
              <a:ext cx="1868" cy="28"/>
            </a:xfrm>
            <a:prstGeom prst="line">
              <a:avLst/>
            </a:prstGeom>
            <a:noFill/>
            <a:ln w="57150">
              <a:solidFill>
                <a:srgbClr val="FF0000"/>
              </a:solidFill>
              <a:round/>
              <a:headEnd/>
              <a:tailEnd type="triangle" w="med" len="med"/>
            </a:ln>
          </p:spPr>
          <p:txBody>
            <a:bodyPr/>
            <a:lstStyle/>
            <a:p>
              <a:endParaRPr lang="en-US"/>
            </a:p>
          </p:txBody>
        </p:sp>
        <p:sp>
          <p:nvSpPr>
            <p:cNvPr id="32794" name="Line 33"/>
            <p:cNvSpPr>
              <a:spLocks noChangeShapeType="1"/>
            </p:cNvSpPr>
            <p:nvPr/>
          </p:nvSpPr>
          <p:spPr bwMode="auto">
            <a:xfrm flipH="1" flipV="1">
              <a:off x="3320" y="1680"/>
              <a:ext cx="1608" cy="28"/>
            </a:xfrm>
            <a:prstGeom prst="line">
              <a:avLst/>
            </a:prstGeom>
            <a:noFill/>
            <a:ln w="57150">
              <a:solidFill>
                <a:srgbClr val="FF0000"/>
              </a:solidFill>
              <a:round/>
              <a:headEnd/>
              <a:tailEnd type="triangle" w="med" len="med"/>
            </a:ln>
          </p:spPr>
          <p:txBody>
            <a:bodyPr/>
            <a:lstStyle/>
            <a:p>
              <a:endParaRPr lang="en-US"/>
            </a:p>
          </p:txBody>
        </p:sp>
        <p:sp>
          <p:nvSpPr>
            <p:cNvPr id="32795" name="Line 34"/>
            <p:cNvSpPr>
              <a:spLocks noChangeShapeType="1"/>
            </p:cNvSpPr>
            <p:nvPr/>
          </p:nvSpPr>
          <p:spPr bwMode="auto">
            <a:xfrm flipH="1" flipV="1">
              <a:off x="3423" y="2263"/>
              <a:ext cx="1504" cy="28"/>
            </a:xfrm>
            <a:prstGeom prst="line">
              <a:avLst/>
            </a:prstGeom>
            <a:noFill/>
            <a:ln w="57150">
              <a:solidFill>
                <a:srgbClr val="FF0000"/>
              </a:solidFill>
              <a:round/>
              <a:headEnd/>
              <a:tailEnd type="triangle" w="med" len="med"/>
            </a:ln>
          </p:spPr>
          <p:txBody>
            <a:bodyPr/>
            <a:lstStyle/>
            <a:p>
              <a:endParaRPr lang="en-US"/>
            </a:p>
          </p:txBody>
        </p:sp>
        <p:sp>
          <p:nvSpPr>
            <p:cNvPr id="32796" name="Line 35"/>
            <p:cNvSpPr>
              <a:spLocks noChangeShapeType="1"/>
            </p:cNvSpPr>
            <p:nvPr/>
          </p:nvSpPr>
          <p:spPr bwMode="auto">
            <a:xfrm flipH="1" flipV="1">
              <a:off x="3632" y="2832"/>
              <a:ext cx="1296" cy="0"/>
            </a:xfrm>
            <a:prstGeom prst="line">
              <a:avLst/>
            </a:prstGeom>
            <a:noFill/>
            <a:ln w="57150">
              <a:solidFill>
                <a:srgbClr val="FF0000"/>
              </a:solidFill>
              <a:round/>
              <a:headEnd/>
              <a:tailEnd type="triangle" w="med" len="med"/>
            </a:ln>
          </p:spPr>
          <p:txBody>
            <a:bodyPr/>
            <a:lstStyle/>
            <a:p>
              <a:endParaRPr lang="en-US"/>
            </a:p>
          </p:txBody>
        </p:sp>
        <p:sp>
          <p:nvSpPr>
            <p:cNvPr id="32797" name="Line 36"/>
            <p:cNvSpPr>
              <a:spLocks noChangeShapeType="1"/>
            </p:cNvSpPr>
            <p:nvPr/>
          </p:nvSpPr>
          <p:spPr bwMode="auto">
            <a:xfrm flipH="1" flipV="1">
              <a:off x="3839" y="3408"/>
              <a:ext cx="1089" cy="23"/>
            </a:xfrm>
            <a:prstGeom prst="line">
              <a:avLst/>
            </a:prstGeom>
            <a:noFill/>
            <a:ln w="57150">
              <a:solidFill>
                <a:srgbClr val="FF0000"/>
              </a:solidFill>
              <a:round/>
              <a:headEnd/>
              <a:tailEnd type="triangle" w="med" len="med"/>
            </a:ln>
          </p:spPr>
          <p:txBody>
            <a:bodyPr/>
            <a:lstStyle/>
            <a:p>
              <a:endParaRPr lang="en-US"/>
            </a:p>
          </p:txBody>
        </p:sp>
        <p:sp>
          <p:nvSpPr>
            <p:cNvPr id="32798" name="Line 37"/>
            <p:cNvSpPr>
              <a:spLocks noChangeShapeType="1"/>
            </p:cNvSpPr>
            <p:nvPr/>
          </p:nvSpPr>
          <p:spPr bwMode="auto">
            <a:xfrm flipH="1" flipV="1">
              <a:off x="3995" y="4032"/>
              <a:ext cx="933" cy="0"/>
            </a:xfrm>
            <a:prstGeom prst="line">
              <a:avLst/>
            </a:prstGeom>
            <a:noFill/>
            <a:ln w="57150">
              <a:solidFill>
                <a:srgbClr val="FF0000"/>
              </a:solidFill>
              <a:round/>
              <a:headEnd/>
              <a:tailEnd type="triangle" w="med" len="med"/>
            </a:ln>
          </p:spPr>
          <p:txBody>
            <a:bodyPr/>
            <a:lstStyle/>
            <a:p>
              <a:endParaRPr lang="en-US"/>
            </a:p>
          </p:txBody>
        </p:sp>
      </p:grpSp>
      <p:pic>
        <p:nvPicPr>
          <p:cNvPr id="32788" name="Picture 2" descr="N3"/>
          <p:cNvPicPr>
            <a:picLocks noChangeAspect="1" noChangeArrowheads="1"/>
          </p:cNvPicPr>
          <p:nvPr/>
        </p:nvPicPr>
        <p:blipFill>
          <a:blip r:embed="rId5"/>
          <a:srcRect/>
          <a:stretch>
            <a:fillRect/>
          </a:stretch>
        </p:blipFill>
        <p:spPr bwMode="auto">
          <a:xfrm rot="10800000" flipV="1">
            <a:off x="0" y="-9525"/>
            <a:ext cx="9144000" cy="85725"/>
          </a:xfrm>
          <a:prstGeom prst="rect">
            <a:avLst/>
          </a:prstGeom>
          <a:noFill/>
          <a:ln w="9525">
            <a:noFill/>
            <a:miter lim="800000"/>
            <a:headEnd/>
            <a:tailEnd/>
          </a:ln>
        </p:spPr>
      </p:pic>
      <p:pic>
        <p:nvPicPr>
          <p:cNvPr id="32789" name="Picture 3" descr="N3"/>
          <p:cNvPicPr>
            <a:picLocks noChangeAspect="1" noChangeArrowheads="1"/>
          </p:cNvPicPr>
          <p:nvPr/>
        </p:nvPicPr>
        <p:blipFill>
          <a:blip r:embed="rId5"/>
          <a:srcRect/>
          <a:stretch>
            <a:fillRect/>
          </a:stretch>
        </p:blipFill>
        <p:spPr bwMode="auto">
          <a:xfrm rot="10800000" flipV="1">
            <a:off x="0" y="6781800"/>
            <a:ext cx="9144000" cy="85725"/>
          </a:xfrm>
          <a:prstGeom prst="rect">
            <a:avLst/>
          </a:prstGeom>
          <a:noFill/>
          <a:ln w="9525">
            <a:noFill/>
            <a:miter lim="800000"/>
            <a:headEnd/>
            <a:tailEnd/>
          </a:ln>
        </p:spPr>
      </p:pic>
      <p:pic>
        <p:nvPicPr>
          <p:cNvPr id="32790" name="Picture 4" descr="N3"/>
          <p:cNvPicPr>
            <a:picLocks noChangeAspect="1" noChangeArrowheads="1"/>
          </p:cNvPicPr>
          <p:nvPr/>
        </p:nvPicPr>
        <p:blipFill>
          <a:blip r:embed="rId5"/>
          <a:srcRect/>
          <a:stretch>
            <a:fillRect/>
          </a:stretch>
        </p:blipFill>
        <p:spPr bwMode="auto">
          <a:xfrm rot="16200000" flipV="1">
            <a:off x="-3390900" y="3390900"/>
            <a:ext cx="6858000" cy="76200"/>
          </a:xfrm>
          <a:prstGeom prst="rect">
            <a:avLst/>
          </a:prstGeom>
          <a:noFill/>
          <a:ln w="9525">
            <a:noFill/>
            <a:miter lim="800000"/>
            <a:headEnd/>
            <a:tailEnd/>
          </a:ln>
        </p:spPr>
      </p:pic>
      <p:pic>
        <p:nvPicPr>
          <p:cNvPr id="32791" name="Picture 5" descr="N3"/>
          <p:cNvPicPr>
            <a:picLocks noChangeAspect="1" noChangeArrowheads="1"/>
          </p:cNvPicPr>
          <p:nvPr/>
        </p:nvPicPr>
        <p:blipFill>
          <a:blip r:embed="rId5"/>
          <a:srcRect/>
          <a:stretch>
            <a:fillRect/>
          </a:stretch>
        </p:blipFill>
        <p:spPr bwMode="auto">
          <a:xfrm rot="16200000" flipV="1">
            <a:off x="5676900" y="3390900"/>
            <a:ext cx="6858000" cy="76200"/>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87"/>
                                        </p:tgtEl>
                                        <p:attrNameLst>
                                          <p:attrName>style.visibility</p:attrName>
                                        </p:attrNameLst>
                                      </p:cBhvr>
                                      <p:to>
                                        <p:strVal val="visible"/>
                                      </p:to>
                                    </p:set>
                                    <p:anim calcmode="lin" valueType="num">
                                      <p:cBhvr additive="base">
                                        <p:cTn id="7" dur="500" fill="hold"/>
                                        <p:tgtEl>
                                          <p:spTgt spid="62487"/>
                                        </p:tgtEl>
                                        <p:attrNameLst>
                                          <p:attrName>ppt_x</p:attrName>
                                        </p:attrNameLst>
                                      </p:cBhvr>
                                      <p:tavLst>
                                        <p:tav tm="0">
                                          <p:val>
                                            <p:strVal val="#ppt_x"/>
                                          </p:val>
                                        </p:tav>
                                        <p:tav tm="100000">
                                          <p:val>
                                            <p:strVal val="#ppt_x"/>
                                          </p:val>
                                        </p:tav>
                                      </p:tavLst>
                                    </p:anim>
                                    <p:anim calcmode="lin" valueType="num">
                                      <p:cBhvr additive="base">
                                        <p:cTn id="8" dur="500" fill="hold"/>
                                        <p:tgtEl>
                                          <p:spTgt spid="6248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62488"/>
                                        </p:tgtEl>
                                        <p:attrNameLst>
                                          <p:attrName>style.visibility</p:attrName>
                                        </p:attrNameLst>
                                      </p:cBhvr>
                                      <p:to>
                                        <p:strVal val="visible"/>
                                      </p:to>
                                    </p:set>
                                    <p:anim calcmode="lin" valueType="num">
                                      <p:cBhvr additive="base">
                                        <p:cTn id="11" dur="500" fill="hold"/>
                                        <p:tgtEl>
                                          <p:spTgt spid="62488"/>
                                        </p:tgtEl>
                                        <p:attrNameLst>
                                          <p:attrName>ppt_x</p:attrName>
                                        </p:attrNameLst>
                                      </p:cBhvr>
                                      <p:tavLst>
                                        <p:tav tm="0">
                                          <p:val>
                                            <p:strVal val="#ppt_x"/>
                                          </p:val>
                                        </p:tav>
                                        <p:tav tm="100000">
                                          <p:val>
                                            <p:strVal val="#ppt_x"/>
                                          </p:val>
                                        </p:tav>
                                      </p:tavLst>
                                    </p:anim>
                                    <p:anim calcmode="lin" valueType="num">
                                      <p:cBhvr additive="base">
                                        <p:cTn id="12" dur="500" fill="hold"/>
                                        <p:tgtEl>
                                          <p:spTgt spid="6248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par>
                                <p:cTn id="13" presetID="2" presetClass="entr" presetSubtype="4" fill="hold" grpId="0" nodeType="withEffect">
                                  <p:stCondLst>
                                    <p:cond delay="0"/>
                                  </p:stCondLst>
                                  <p:childTnLst>
                                    <p:set>
                                      <p:cBhvr>
                                        <p:cTn id="14" dur="1" fill="hold">
                                          <p:stCondLst>
                                            <p:cond delay="0"/>
                                          </p:stCondLst>
                                        </p:cTn>
                                        <p:tgtEl>
                                          <p:spTgt spid="62489"/>
                                        </p:tgtEl>
                                        <p:attrNameLst>
                                          <p:attrName>style.visibility</p:attrName>
                                        </p:attrNameLst>
                                      </p:cBhvr>
                                      <p:to>
                                        <p:strVal val="visible"/>
                                      </p:to>
                                    </p:set>
                                    <p:anim calcmode="lin" valueType="num">
                                      <p:cBhvr additive="base">
                                        <p:cTn id="15" dur="500" fill="hold"/>
                                        <p:tgtEl>
                                          <p:spTgt spid="62489"/>
                                        </p:tgtEl>
                                        <p:attrNameLst>
                                          <p:attrName>ppt_x</p:attrName>
                                        </p:attrNameLst>
                                      </p:cBhvr>
                                      <p:tavLst>
                                        <p:tav tm="0">
                                          <p:val>
                                            <p:strVal val="#ppt_x"/>
                                          </p:val>
                                        </p:tav>
                                        <p:tav tm="100000">
                                          <p:val>
                                            <p:strVal val="#ppt_x"/>
                                          </p:val>
                                        </p:tav>
                                      </p:tavLst>
                                    </p:anim>
                                    <p:anim calcmode="lin" valueType="num">
                                      <p:cBhvr additive="base">
                                        <p:cTn id="16" dur="500" fill="hold"/>
                                        <p:tgtEl>
                                          <p:spTgt spid="6248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amera.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2490"/>
                                        </p:tgtEl>
                                        <p:attrNameLst>
                                          <p:attrName>style.visibility</p:attrName>
                                        </p:attrNameLst>
                                      </p:cBhvr>
                                      <p:to>
                                        <p:strVal val="visible"/>
                                      </p:to>
                                    </p:set>
                                    <p:anim calcmode="lin" valueType="num">
                                      <p:cBhvr additive="base">
                                        <p:cTn id="21" dur="500" fill="hold"/>
                                        <p:tgtEl>
                                          <p:spTgt spid="62490"/>
                                        </p:tgtEl>
                                        <p:attrNameLst>
                                          <p:attrName>ppt_x</p:attrName>
                                        </p:attrNameLst>
                                      </p:cBhvr>
                                      <p:tavLst>
                                        <p:tav tm="0">
                                          <p:val>
                                            <p:strVal val="#ppt_x"/>
                                          </p:val>
                                        </p:tav>
                                        <p:tav tm="100000">
                                          <p:val>
                                            <p:strVal val="#ppt_x"/>
                                          </p:val>
                                        </p:tav>
                                      </p:tavLst>
                                    </p:anim>
                                    <p:anim calcmode="lin" valueType="num">
                                      <p:cBhvr additive="base">
                                        <p:cTn id="22" dur="500" fill="hold"/>
                                        <p:tgtEl>
                                          <p:spTgt spid="6249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2491"/>
                                        </p:tgtEl>
                                        <p:attrNameLst>
                                          <p:attrName>style.visibility</p:attrName>
                                        </p:attrNameLst>
                                      </p:cBhvr>
                                      <p:to>
                                        <p:strVal val="visible"/>
                                      </p:to>
                                    </p:set>
                                    <p:anim calcmode="lin" valueType="num">
                                      <p:cBhvr additive="base">
                                        <p:cTn id="27" dur="500" fill="hold"/>
                                        <p:tgtEl>
                                          <p:spTgt spid="62491"/>
                                        </p:tgtEl>
                                        <p:attrNameLst>
                                          <p:attrName>ppt_x</p:attrName>
                                        </p:attrNameLst>
                                      </p:cBhvr>
                                      <p:tavLst>
                                        <p:tav tm="0">
                                          <p:val>
                                            <p:strVal val="#ppt_x"/>
                                          </p:val>
                                        </p:tav>
                                        <p:tav tm="100000">
                                          <p:val>
                                            <p:strVal val="#ppt_x"/>
                                          </p:val>
                                        </p:tav>
                                      </p:tavLst>
                                    </p:anim>
                                    <p:anim calcmode="lin" valueType="num">
                                      <p:cBhvr additive="base">
                                        <p:cTn id="28" dur="500" fill="hold"/>
                                        <p:tgtEl>
                                          <p:spTgt spid="624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2492"/>
                                        </p:tgtEl>
                                        <p:attrNameLst>
                                          <p:attrName>style.visibility</p:attrName>
                                        </p:attrNameLst>
                                      </p:cBhvr>
                                      <p:to>
                                        <p:strVal val="visible"/>
                                      </p:to>
                                    </p:set>
                                    <p:anim calcmode="lin" valueType="num">
                                      <p:cBhvr additive="base">
                                        <p:cTn id="33" dur="500" fill="hold"/>
                                        <p:tgtEl>
                                          <p:spTgt spid="62492"/>
                                        </p:tgtEl>
                                        <p:attrNameLst>
                                          <p:attrName>ppt_x</p:attrName>
                                        </p:attrNameLst>
                                      </p:cBhvr>
                                      <p:tavLst>
                                        <p:tav tm="0">
                                          <p:val>
                                            <p:strVal val="#ppt_x"/>
                                          </p:val>
                                        </p:tav>
                                        <p:tav tm="100000">
                                          <p:val>
                                            <p:strVal val="#ppt_x"/>
                                          </p:val>
                                        </p:tav>
                                      </p:tavLst>
                                    </p:anim>
                                    <p:anim calcmode="lin" valueType="num">
                                      <p:cBhvr additive="base">
                                        <p:cTn id="34" dur="500" fill="hold"/>
                                        <p:tgtEl>
                                          <p:spTgt spid="624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2493"/>
                                        </p:tgtEl>
                                        <p:attrNameLst>
                                          <p:attrName>style.visibility</p:attrName>
                                        </p:attrNameLst>
                                      </p:cBhvr>
                                      <p:to>
                                        <p:strVal val="visible"/>
                                      </p:to>
                                    </p:set>
                                    <p:anim calcmode="lin" valueType="num">
                                      <p:cBhvr additive="base">
                                        <p:cTn id="39" dur="500" fill="hold"/>
                                        <p:tgtEl>
                                          <p:spTgt spid="62493"/>
                                        </p:tgtEl>
                                        <p:attrNameLst>
                                          <p:attrName>ppt_x</p:attrName>
                                        </p:attrNameLst>
                                      </p:cBhvr>
                                      <p:tavLst>
                                        <p:tav tm="0">
                                          <p:val>
                                            <p:strVal val="#ppt_x"/>
                                          </p:val>
                                        </p:tav>
                                        <p:tav tm="100000">
                                          <p:val>
                                            <p:strVal val="#ppt_x"/>
                                          </p:val>
                                        </p:tav>
                                      </p:tavLst>
                                    </p:anim>
                                    <p:anim calcmode="lin" valueType="num">
                                      <p:cBhvr additive="base">
                                        <p:cTn id="40" dur="500" fill="hold"/>
                                        <p:tgtEl>
                                          <p:spTgt spid="624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7" grpId="0" animBg="1"/>
      <p:bldP spid="62488" grpId="0" animBg="1"/>
      <p:bldP spid="62489" grpId="0" animBg="1"/>
      <p:bldP spid="62490" grpId="0" animBg="1"/>
      <p:bldP spid="62491" grpId="0" animBg="1"/>
      <p:bldP spid="62492" grpId="0" animBg="1"/>
      <p:bldP spid="6249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1" name="Picture 2" descr="12"/>
          <p:cNvPicPr>
            <a:picLocks noChangeAspect="1" noChangeArrowheads="1"/>
          </p:cNvPicPr>
          <p:nvPr/>
        </p:nvPicPr>
        <p:blipFill>
          <a:blip r:embed="rId3"/>
          <a:srcRect/>
          <a:stretch>
            <a:fillRect/>
          </a:stretch>
        </p:blipFill>
        <p:spPr bwMode="auto">
          <a:xfrm>
            <a:off x="0" y="0"/>
            <a:ext cx="9144000" cy="6962775"/>
          </a:xfrm>
          <a:prstGeom prst="rect">
            <a:avLst/>
          </a:prstGeom>
          <a:noFill/>
          <a:ln w="9525">
            <a:noFill/>
            <a:miter lim="800000"/>
            <a:headEnd/>
            <a:tailEnd/>
          </a:ln>
        </p:spPr>
      </p:pic>
      <p:pic>
        <p:nvPicPr>
          <p:cNvPr id="15362" name="Picture 3" descr="DSTARS-P"/>
          <p:cNvPicPr>
            <a:picLocks noChangeAspect="1" noChangeArrowheads="1" noCrop="1"/>
          </p:cNvPicPr>
          <p:nvPr/>
        </p:nvPicPr>
        <p:blipFill>
          <a:blip r:embed="rId4"/>
          <a:srcRect/>
          <a:stretch>
            <a:fillRect/>
          </a:stretch>
        </p:blipFill>
        <p:spPr bwMode="auto">
          <a:xfrm flipH="1">
            <a:off x="6324600" y="1609725"/>
            <a:ext cx="457200" cy="219075"/>
          </a:xfrm>
          <a:prstGeom prst="rect">
            <a:avLst/>
          </a:prstGeom>
          <a:noFill/>
          <a:ln w="9525">
            <a:noFill/>
            <a:miter lim="800000"/>
            <a:headEnd/>
            <a:tailEnd/>
          </a:ln>
        </p:spPr>
      </p:pic>
      <p:grpSp>
        <p:nvGrpSpPr>
          <p:cNvPr id="26628" name="Group 4"/>
          <p:cNvGrpSpPr>
            <a:grpSpLocks/>
          </p:cNvGrpSpPr>
          <p:nvPr/>
        </p:nvGrpSpPr>
        <p:grpSpPr bwMode="auto">
          <a:xfrm>
            <a:off x="5181600" y="4648200"/>
            <a:ext cx="914400" cy="990600"/>
            <a:chOff x="4848" y="3264"/>
            <a:chExt cx="768" cy="816"/>
          </a:xfrm>
        </p:grpSpPr>
        <p:pic>
          <p:nvPicPr>
            <p:cNvPr id="15393" name="Picture 5" descr="5091881"/>
            <p:cNvPicPr>
              <a:picLocks noChangeAspect="1" noChangeArrowheads="1" noCrop="1"/>
            </p:cNvPicPr>
            <p:nvPr/>
          </p:nvPicPr>
          <p:blipFill>
            <a:blip r:embed="rId5"/>
            <a:srcRect/>
            <a:stretch>
              <a:fillRect/>
            </a:stretch>
          </p:blipFill>
          <p:spPr bwMode="auto">
            <a:xfrm>
              <a:off x="4848" y="3264"/>
              <a:ext cx="768" cy="768"/>
            </a:xfrm>
            <a:prstGeom prst="rect">
              <a:avLst/>
            </a:prstGeom>
            <a:noFill/>
            <a:ln w="9525">
              <a:noFill/>
              <a:miter lim="800000"/>
              <a:headEnd/>
              <a:tailEnd/>
            </a:ln>
          </p:spPr>
        </p:pic>
        <p:pic>
          <p:nvPicPr>
            <p:cNvPr id="15394" name="Picture 6" descr="MCj03982190000[1]"/>
            <p:cNvPicPr>
              <a:picLocks noChangeAspect="1" noChangeArrowheads="1"/>
            </p:cNvPicPr>
            <p:nvPr/>
          </p:nvPicPr>
          <p:blipFill>
            <a:blip r:embed="rId6"/>
            <a:srcRect/>
            <a:stretch>
              <a:fillRect/>
            </a:stretch>
          </p:blipFill>
          <p:spPr bwMode="auto">
            <a:xfrm>
              <a:off x="4848" y="3874"/>
              <a:ext cx="768" cy="206"/>
            </a:xfrm>
            <a:prstGeom prst="rect">
              <a:avLst/>
            </a:prstGeom>
            <a:noFill/>
            <a:ln w="9525">
              <a:noFill/>
              <a:miter lim="800000"/>
              <a:headEnd/>
              <a:tailEnd/>
            </a:ln>
          </p:spPr>
        </p:pic>
      </p:grpSp>
      <p:pic>
        <p:nvPicPr>
          <p:cNvPr id="26631" name="Picture 7" descr="ThuongThay1IV"/>
          <p:cNvPicPr>
            <a:picLocks noChangeAspect="1" noChangeArrowheads="1" noCrop="1"/>
          </p:cNvPicPr>
          <p:nvPr/>
        </p:nvPicPr>
        <p:blipFill>
          <a:blip r:embed="rId7"/>
          <a:srcRect/>
          <a:stretch>
            <a:fillRect/>
          </a:stretch>
        </p:blipFill>
        <p:spPr bwMode="auto">
          <a:xfrm>
            <a:off x="3505200" y="4114800"/>
            <a:ext cx="1371600" cy="1371600"/>
          </a:xfrm>
          <a:prstGeom prst="rect">
            <a:avLst/>
          </a:prstGeom>
          <a:noFill/>
          <a:ln w="9525">
            <a:noFill/>
            <a:miter lim="800000"/>
            <a:headEnd/>
            <a:tailEnd/>
          </a:ln>
        </p:spPr>
      </p:pic>
      <p:grpSp>
        <p:nvGrpSpPr>
          <p:cNvPr id="26632" name="Group 8"/>
          <p:cNvGrpSpPr>
            <a:grpSpLocks/>
          </p:cNvGrpSpPr>
          <p:nvPr/>
        </p:nvGrpSpPr>
        <p:grpSpPr bwMode="auto">
          <a:xfrm>
            <a:off x="5943600" y="3733800"/>
            <a:ext cx="838200" cy="914400"/>
            <a:chOff x="4848" y="3264"/>
            <a:chExt cx="768" cy="816"/>
          </a:xfrm>
        </p:grpSpPr>
        <p:pic>
          <p:nvPicPr>
            <p:cNvPr id="15391" name="Picture 9" descr="5091881"/>
            <p:cNvPicPr>
              <a:picLocks noChangeAspect="1" noChangeArrowheads="1" noCrop="1"/>
            </p:cNvPicPr>
            <p:nvPr/>
          </p:nvPicPr>
          <p:blipFill>
            <a:blip r:embed="rId5"/>
            <a:srcRect/>
            <a:stretch>
              <a:fillRect/>
            </a:stretch>
          </p:blipFill>
          <p:spPr bwMode="auto">
            <a:xfrm>
              <a:off x="4848" y="3264"/>
              <a:ext cx="768" cy="768"/>
            </a:xfrm>
            <a:prstGeom prst="rect">
              <a:avLst/>
            </a:prstGeom>
            <a:noFill/>
            <a:ln w="9525">
              <a:noFill/>
              <a:miter lim="800000"/>
              <a:headEnd/>
              <a:tailEnd/>
            </a:ln>
          </p:spPr>
        </p:pic>
        <p:pic>
          <p:nvPicPr>
            <p:cNvPr id="15392" name="Picture 10" descr="MCj03982190000[1]"/>
            <p:cNvPicPr>
              <a:picLocks noChangeAspect="1" noChangeArrowheads="1"/>
            </p:cNvPicPr>
            <p:nvPr/>
          </p:nvPicPr>
          <p:blipFill>
            <a:blip r:embed="rId6"/>
            <a:srcRect/>
            <a:stretch>
              <a:fillRect/>
            </a:stretch>
          </p:blipFill>
          <p:spPr bwMode="auto">
            <a:xfrm>
              <a:off x="4848" y="3874"/>
              <a:ext cx="768" cy="206"/>
            </a:xfrm>
            <a:prstGeom prst="rect">
              <a:avLst/>
            </a:prstGeom>
            <a:noFill/>
            <a:ln w="9525">
              <a:noFill/>
              <a:miter lim="800000"/>
              <a:headEnd/>
              <a:tailEnd/>
            </a:ln>
          </p:spPr>
        </p:pic>
      </p:grpSp>
      <p:grpSp>
        <p:nvGrpSpPr>
          <p:cNvPr id="26635" name="Group 11"/>
          <p:cNvGrpSpPr>
            <a:grpSpLocks/>
          </p:cNvGrpSpPr>
          <p:nvPr/>
        </p:nvGrpSpPr>
        <p:grpSpPr bwMode="auto">
          <a:xfrm>
            <a:off x="6096000" y="4648200"/>
            <a:ext cx="914400" cy="990600"/>
            <a:chOff x="4848" y="3264"/>
            <a:chExt cx="768" cy="816"/>
          </a:xfrm>
        </p:grpSpPr>
        <p:pic>
          <p:nvPicPr>
            <p:cNvPr id="15389" name="Picture 12" descr="5091881"/>
            <p:cNvPicPr>
              <a:picLocks noChangeAspect="1" noChangeArrowheads="1" noCrop="1"/>
            </p:cNvPicPr>
            <p:nvPr/>
          </p:nvPicPr>
          <p:blipFill>
            <a:blip r:embed="rId5"/>
            <a:srcRect/>
            <a:stretch>
              <a:fillRect/>
            </a:stretch>
          </p:blipFill>
          <p:spPr bwMode="auto">
            <a:xfrm>
              <a:off x="4848" y="3264"/>
              <a:ext cx="768" cy="768"/>
            </a:xfrm>
            <a:prstGeom prst="rect">
              <a:avLst/>
            </a:prstGeom>
            <a:noFill/>
            <a:ln w="9525">
              <a:noFill/>
              <a:miter lim="800000"/>
              <a:headEnd/>
              <a:tailEnd/>
            </a:ln>
          </p:spPr>
        </p:pic>
        <p:pic>
          <p:nvPicPr>
            <p:cNvPr id="15390" name="Picture 13" descr="MCj03982190000[1]"/>
            <p:cNvPicPr>
              <a:picLocks noChangeAspect="1" noChangeArrowheads="1"/>
            </p:cNvPicPr>
            <p:nvPr/>
          </p:nvPicPr>
          <p:blipFill>
            <a:blip r:embed="rId6"/>
            <a:srcRect/>
            <a:stretch>
              <a:fillRect/>
            </a:stretch>
          </p:blipFill>
          <p:spPr bwMode="auto">
            <a:xfrm>
              <a:off x="4848" y="3874"/>
              <a:ext cx="768" cy="206"/>
            </a:xfrm>
            <a:prstGeom prst="rect">
              <a:avLst/>
            </a:prstGeom>
            <a:noFill/>
            <a:ln w="9525">
              <a:noFill/>
              <a:miter lim="800000"/>
              <a:headEnd/>
              <a:tailEnd/>
            </a:ln>
          </p:spPr>
        </p:pic>
      </p:grpSp>
      <p:grpSp>
        <p:nvGrpSpPr>
          <p:cNvPr id="26638" name="Group 14"/>
          <p:cNvGrpSpPr>
            <a:grpSpLocks/>
          </p:cNvGrpSpPr>
          <p:nvPr/>
        </p:nvGrpSpPr>
        <p:grpSpPr bwMode="auto">
          <a:xfrm>
            <a:off x="6934200" y="4648200"/>
            <a:ext cx="914400" cy="990600"/>
            <a:chOff x="4848" y="3264"/>
            <a:chExt cx="768" cy="816"/>
          </a:xfrm>
        </p:grpSpPr>
        <p:pic>
          <p:nvPicPr>
            <p:cNvPr id="15387" name="Picture 15" descr="5091881"/>
            <p:cNvPicPr>
              <a:picLocks noChangeAspect="1" noChangeArrowheads="1" noCrop="1"/>
            </p:cNvPicPr>
            <p:nvPr/>
          </p:nvPicPr>
          <p:blipFill>
            <a:blip r:embed="rId5"/>
            <a:srcRect/>
            <a:stretch>
              <a:fillRect/>
            </a:stretch>
          </p:blipFill>
          <p:spPr bwMode="auto">
            <a:xfrm>
              <a:off x="4848" y="3264"/>
              <a:ext cx="768" cy="768"/>
            </a:xfrm>
            <a:prstGeom prst="rect">
              <a:avLst/>
            </a:prstGeom>
            <a:noFill/>
            <a:ln w="9525">
              <a:noFill/>
              <a:miter lim="800000"/>
              <a:headEnd/>
              <a:tailEnd/>
            </a:ln>
          </p:spPr>
        </p:pic>
        <p:pic>
          <p:nvPicPr>
            <p:cNvPr id="15388" name="Picture 16" descr="MCj03982190000[1]"/>
            <p:cNvPicPr>
              <a:picLocks noChangeAspect="1" noChangeArrowheads="1"/>
            </p:cNvPicPr>
            <p:nvPr/>
          </p:nvPicPr>
          <p:blipFill>
            <a:blip r:embed="rId6"/>
            <a:srcRect/>
            <a:stretch>
              <a:fillRect/>
            </a:stretch>
          </p:blipFill>
          <p:spPr bwMode="auto">
            <a:xfrm>
              <a:off x="4848" y="3874"/>
              <a:ext cx="768" cy="206"/>
            </a:xfrm>
            <a:prstGeom prst="rect">
              <a:avLst/>
            </a:prstGeom>
            <a:noFill/>
            <a:ln w="9525">
              <a:noFill/>
              <a:miter lim="800000"/>
              <a:headEnd/>
              <a:tailEnd/>
            </a:ln>
          </p:spPr>
        </p:pic>
      </p:grpSp>
      <p:grpSp>
        <p:nvGrpSpPr>
          <p:cNvPr id="26641" name="Group 17"/>
          <p:cNvGrpSpPr>
            <a:grpSpLocks/>
          </p:cNvGrpSpPr>
          <p:nvPr/>
        </p:nvGrpSpPr>
        <p:grpSpPr bwMode="auto">
          <a:xfrm>
            <a:off x="6781800" y="3200400"/>
            <a:ext cx="838200" cy="990600"/>
            <a:chOff x="4848" y="3264"/>
            <a:chExt cx="768" cy="816"/>
          </a:xfrm>
        </p:grpSpPr>
        <p:pic>
          <p:nvPicPr>
            <p:cNvPr id="15385" name="Picture 18" descr="5091881"/>
            <p:cNvPicPr>
              <a:picLocks noChangeAspect="1" noChangeArrowheads="1" noCrop="1"/>
            </p:cNvPicPr>
            <p:nvPr/>
          </p:nvPicPr>
          <p:blipFill>
            <a:blip r:embed="rId5"/>
            <a:srcRect/>
            <a:stretch>
              <a:fillRect/>
            </a:stretch>
          </p:blipFill>
          <p:spPr bwMode="auto">
            <a:xfrm>
              <a:off x="4848" y="3264"/>
              <a:ext cx="768" cy="768"/>
            </a:xfrm>
            <a:prstGeom prst="rect">
              <a:avLst/>
            </a:prstGeom>
            <a:noFill/>
            <a:ln w="9525">
              <a:noFill/>
              <a:miter lim="800000"/>
              <a:headEnd/>
              <a:tailEnd/>
            </a:ln>
          </p:spPr>
        </p:pic>
        <p:pic>
          <p:nvPicPr>
            <p:cNvPr id="15386" name="Picture 19" descr="MCj03982190000[1]"/>
            <p:cNvPicPr>
              <a:picLocks noChangeAspect="1" noChangeArrowheads="1"/>
            </p:cNvPicPr>
            <p:nvPr/>
          </p:nvPicPr>
          <p:blipFill>
            <a:blip r:embed="rId6"/>
            <a:srcRect/>
            <a:stretch>
              <a:fillRect/>
            </a:stretch>
          </p:blipFill>
          <p:spPr bwMode="auto">
            <a:xfrm>
              <a:off x="4848" y="3874"/>
              <a:ext cx="768" cy="206"/>
            </a:xfrm>
            <a:prstGeom prst="rect">
              <a:avLst/>
            </a:prstGeom>
            <a:noFill/>
            <a:ln w="9525">
              <a:noFill/>
              <a:miter lim="800000"/>
              <a:headEnd/>
              <a:tailEnd/>
            </a:ln>
          </p:spPr>
        </p:pic>
      </p:grpSp>
      <p:pic>
        <p:nvPicPr>
          <p:cNvPr id="15369" name="Picture 20" descr="N3"/>
          <p:cNvPicPr>
            <a:picLocks noChangeAspect="1" noChangeArrowheads="1"/>
          </p:cNvPicPr>
          <p:nvPr/>
        </p:nvPicPr>
        <p:blipFill>
          <a:blip r:embed="rId8"/>
          <a:srcRect/>
          <a:stretch>
            <a:fillRect/>
          </a:stretch>
        </p:blipFill>
        <p:spPr bwMode="auto">
          <a:xfrm rot="10800000" flipV="1">
            <a:off x="0" y="6848475"/>
            <a:ext cx="9144000" cy="161925"/>
          </a:xfrm>
          <a:prstGeom prst="rect">
            <a:avLst/>
          </a:prstGeom>
          <a:noFill/>
          <a:ln w="9525">
            <a:noFill/>
            <a:miter lim="800000"/>
            <a:headEnd/>
            <a:tailEnd/>
          </a:ln>
        </p:spPr>
      </p:pic>
      <p:pic>
        <p:nvPicPr>
          <p:cNvPr id="15370" name="Picture 21" descr="N3"/>
          <p:cNvPicPr>
            <a:picLocks noChangeAspect="1" noChangeArrowheads="1"/>
          </p:cNvPicPr>
          <p:nvPr/>
        </p:nvPicPr>
        <p:blipFill>
          <a:blip r:embed="rId8"/>
          <a:srcRect/>
          <a:stretch>
            <a:fillRect/>
          </a:stretch>
        </p:blipFill>
        <p:spPr bwMode="auto">
          <a:xfrm rot="16200000" flipV="1">
            <a:off x="-3352800" y="3352800"/>
            <a:ext cx="6858000" cy="152400"/>
          </a:xfrm>
          <a:prstGeom prst="rect">
            <a:avLst/>
          </a:prstGeom>
          <a:noFill/>
          <a:ln w="9525">
            <a:noFill/>
            <a:miter lim="800000"/>
            <a:headEnd/>
            <a:tailEnd/>
          </a:ln>
        </p:spPr>
      </p:pic>
      <p:pic>
        <p:nvPicPr>
          <p:cNvPr id="15371" name="Picture 22" descr="N3"/>
          <p:cNvPicPr>
            <a:picLocks noChangeAspect="1" noChangeArrowheads="1"/>
          </p:cNvPicPr>
          <p:nvPr/>
        </p:nvPicPr>
        <p:blipFill>
          <a:blip r:embed="rId8"/>
          <a:srcRect/>
          <a:stretch>
            <a:fillRect/>
          </a:stretch>
        </p:blipFill>
        <p:spPr bwMode="auto">
          <a:xfrm rot="16200000" flipV="1">
            <a:off x="5638800" y="3352800"/>
            <a:ext cx="6858000" cy="152400"/>
          </a:xfrm>
          <a:prstGeom prst="rect">
            <a:avLst/>
          </a:prstGeom>
          <a:noFill/>
          <a:ln w="9525">
            <a:noFill/>
            <a:miter lim="800000"/>
            <a:headEnd/>
            <a:tailEnd/>
          </a:ln>
        </p:spPr>
      </p:pic>
      <p:pic>
        <p:nvPicPr>
          <p:cNvPr id="15372" name="Picture 23" descr="N3"/>
          <p:cNvPicPr>
            <a:picLocks noChangeAspect="1" noChangeArrowheads="1"/>
          </p:cNvPicPr>
          <p:nvPr/>
        </p:nvPicPr>
        <p:blipFill>
          <a:blip r:embed="rId8"/>
          <a:srcRect/>
          <a:stretch>
            <a:fillRect/>
          </a:stretch>
        </p:blipFill>
        <p:spPr bwMode="auto">
          <a:xfrm rot="10800000" flipV="1">
            <a:off x="0" y="-9525"/>
            <a:ext cx="9144000" cy="184150"/>
          </a:xfrm>
          <a:prstGeom prst="rect">
            <a:avLst/>
          </a:prstGeom>
          <a:noFill/>
          <a:ln w="9525">
            <a:noFill/>
            <a:miter lim="800000"/>
            <a:headEnd/>
            <a:tailEnd/>
          </a:ln>
        </p:spPr>
      </p:pic>
      <p:sp>
        <p:nvSpPr>
          <p:cNvPr id="15373" name="Text Box 24"/>
          <p:cNvSpPr txBox="1">
            <a:spLocks noChangeArrowheads="1"/>
          </p:cNvSpPr>
          <p:nvPr/>
        </p:nvSpPr>
        <p:spPr bwMode="auto">
          <a:xfrm>
            <a:off x="762000" y="609600"/>
            <a:ext cx="6553200" cy="523220"/>
          </a:xfrm>
          <a:prstGeom prst="rect">
            <a:avLst/>
          </a:prstGeom>
          <a:noFill/>
          <a:ln w="9525">
            <a:noFill/>
            <a:miter lim="800000"/>
            <a:headEnd/>
            <a:tailEnd/>
          </a:ln>
        </p:spPr>
        <p:txBody>
          <a:bodyPr>
            <a:spAutoFit/>
          </a:bodyPr>
          <a:lstStyle/>
          <a:p>
            <a:pPr algn="ctr">
              <a:spcBef>
                <a:spcPct val="50000"/>
              </a:spcBef>
            </a:pPr>
            <a:r>
              <a:rPr lang="en-US" sz="2800" b="1" dirty="0" err="1" smtClean="0">
                <a:solidFill>
                  <a:srgbClr val="FF0066"/>
                </a:solidFill>
                <a:cs typeface="Arial" charset="0"/>
              </a:rPr>
              <a:t>Khoa</a:t>
            </a:r>
            <a:r>
              <a:rPr lang="en-US" sz="2800" b="1" dirty="0" smtClean="0">
                <a:solidFill>
                  <a:srgbClr val="FF0066"/>
                </a:solidFill>
                <a:cs typeface="Arial" charset="0"/>
              </a:rPr>
              <a:t> </a:t>
            </a:r>
            <a:r>
              <a:rPr lang="en-US" sz="2800" b="1" dirty="0" err="1">
                <a:solidFill>
                  <a:srgbClr val="FF0066"/>
                </a:solidFill>
                <a:cs typeface="Arial" charset="0"/>
              </a:rPr>
              <a:t>học</a:t>
            </a:r>
            <a:endParaRPr lang="en-US" sz="2800" b="1" dirty="0">
              <a:solidFill>
                <a:srgbClr val="FF0066"/>
              </a:solidFill>
              <a:cs typeface="Arial" charset="0"/>
            </a:endParaRPr>
          </a:p>
        </p:txBody>
      </p:sp>
      <p:grpSp>
        <p:nvGrpSpPr>
          <p:cNvPr id="15374" name="Group 25"/>
          <p:cNvGrpSpPr>
            <a:grpSpLocks/>
          </p:cNvGrpSpPr>
          <p:nvPr/>
        </p:nvGrpSpPr>
        <p:grpSpPr bwMode="auto">
          <a:xfrm>
            <a:off x="1143000" y="1600200"/>
            <a:ext cx="5715000" cy="990600"/>
            <a:chOff x="1997" y="1008"/>
            <a:chExt cx="1889" cy="1009"/>
          </a:xfrm>
        </p:grpSpPr>
        <p:grpSp>
          <p:nvGrpSpPr>
            <p:cNvPr id="15376" name="Group 12"/>
            <p:cNvGrpSpPr>
              <a:grpSpLocks/>
            </p:cNvGrpSpPr>
            <p:nvPr/>
          </p:nvGrpSpPr>
          <p:grpSpPr bwMode="auto">
            <a:xfrm>
              <a:off x="1997" y="1008"/>
              <a:ext cx="1889" cy="1009"/>
              <a:chOff x="1997" y="1314"/>
              <a:chExt cx="1889" cy="1009"/>
            </a:xfrm>
          </p:grpSpPr>
          <p:grpSp>
            <p:nvGrpSpPr>
              <p:cNvPr id="15378" name="Group 13"/>
              <p:cNvGrpSpPr>
                <a:grpSpLocks/>
              </p:cNvGrpSpPr>
              <p:nvPr/>
            </p:nvGrpSpPr>
            <p:grpSpPr bwMode="auto">
              <a:xfrm>
                <a:off x="1997" y="1404"/>
                <a:ext cx="1889" cy="919"/>
                <a:chOff x="1973" y="1027"/>
                <a:chExt cx="1926" cy="937"/>
              </a:xfrm>
            </p:grpSpPr>
            <p:sp>
              <p:nvSpPr>
                <p:cNvPr id="215054" name="Oval 14"/>
                <p:cNvSpPr>
                  <a:spLocks noChangeArrowheads="1"/>
                </p:cNvSpPr>
                <p:nvPr/>
              </p:nvSpPr>
              <p:spPr bwMode="gray">
                <a:xfrm>
                  <a:off x="1994" y="1057"/>
                  <a:ext cx="1905" cy="907"/>
                </a:xfrm>
                <a:prstGeom prst="ellipse">
                  <a:avLst/>
                </a:prstGeom>
                <a:gradFill rotWithShape="1">
                  <a:gsLst>
                    <a:gs pos="0">
                      <a:srgbClr val="0066CC">
                        <a:gamma/>
                        <a:shade val="63529"/>
                        <a:invGamma/>
                      </a:srgbClr>
                    </a:gs>
                    <a:gs pos="100000">
                      <a:srgbClr val="0066CC"/>
                    </a:gs>
                  </a:gsLst>
                  <a:lin ang="2700000" scaled="1"/>
                </a:gradFill>
                <a:ln w="9525">
                  <a:noFill/>
                  <a:round/>
                  <a:headEnd/>
                  <a:tailEnd/>
                </a:ln>
                <a:effectLst>
                  <a:outerShdw dist="35921" dir="2700000" algn="ctr" rotWithShape="0">
                    <a:srgbClr val="000000"/>
                  </a:outerShdw>
                </a:effectLst>
              </p:spPr>
              <p:txBody>
                <a:bodyPr wrap="none" anchor="ctr"/>
                <a:lstStyle/>
                <a:p>
                  <a:pPr algn="r" rtl="1">
                    <a:defRPr/>
                  </a:pPr>
                  <a:endParaRPr lang="en-US">
                    <a:cs typeface="Arial" charset="0"/>
                  </a:endParaRPr>
                </a:p>
              </p:txBody>
            </p:sp>
            <p:sp>
              <p:nvSpPr>
                <p:cNvPr id="15384" name="Oval 15"/>
                <p:cNvSpPr>
                  <a:spLocks noChangeArrowheads="1"/>
                </p:cNvSpPr>
                <p:nvPr/>
              </p:nvSpPr>
              <p:spPr bwMode="gray">
                <a:xfrm>
                  <a:off x="1973" y="1027"/>
                  <a:ext cx="1905" cy="907"/>
                </a:xfrm>
                <a:prstGeom prst="ellipse">
                  <a:avLst/>
                </a:prstGeom>
                <a:gradFill rotWithShape="1">
                  <a:gsLst>
                    <a:gs pos="0">
                      <a:srgbClr val="9BC7F3"/>
                    </a:gs>
                    <a:gs pos="100000">
                      <a:srgbClr val="1D80E3"/>
                    </a:gs>
                  </a:gsLst>
                  <a:lin ang="2700000" scaled="1"/>
                </a:gradFill>
                <a:ln w="9525">
                  <a:noFill/>
                  <a:round/>
                  <a:headEnd/>
                  <a:tailEnd/>
                </a:ln>
              </p:spPr>
              <p:txBody>
                <a:bodyPr wrap="none" anchor="ctr"/>
                <a:lstStyle/>
                <a:p>
                  <a:pPr algn="r" rtl="1"/>
                  <a:endParaRPr lang="th-TH">
                    <a:cs typeface="Arial" charset="0"/>
                  </a:endParaRPr>
                </a:p>
              </p:txBody>
            </p:sp>
          </p:grpSp>
          <p:sp>
            <p:nvSpPr>
              <p:cNvPr id="15379" name="Oval 16"/>
              <p:cNvSpPr>
                <a:spLocks noChangeArrowheads="1"/>
              </p:cNvSpPr>
              <p:nvPr/>
            </p:nvSpPr>
            <p:spPr bwMode="gray">
              <a:xfrm>
                <a:off x="2086" y="1314"/>
                <a:ext cx="1691" cy="845"/>
              </a:xfrm>
              <a:prstGeom prst="ellipse">
                <a:avLst/>
              </a:prstGeom>
              <a:gradFill rotWithShape="1">
                <a:gsLst>
                  <a:gs pos="0">
                    <a:srgbClr val="765E00"/>
                  </a:gs>
                  <a:gs pos="100000">
                    <a:srgbClr val="FFCC00"/>
                  </a:gs>
                </a:gsLst>
                <a:lin ang="2700000" scaled="1"/>
              </a:gradFill>
              <a:ln w="9525" algn="ctr">
                <a:noFill/>
                <a:round/>
                <a:headEnd/>
                <a:tailEnd/>
              </a:ln>
            </p:spPr>
            <p:txBody>
              <a:bodyPr vert="eaVert" wrap="none" anchor="ctr"/>
              <a:lstStyle/>
              <a:p>
                <a:pPr algn="r" rtl="1"/>
                <a:endParaRPr lang="th-TH">
                  <a:cs typeface="Arial" charset="0"/>
                </a:endParaRPr>
              </a:p>
            </p:txBody>
          </p:sp>
          <p:sp>
            <p:nvSpPr>
              <p:cNvPr id="15380" name="Oval 17"/>
              <p:cNvSpPr>
                <a:spLocks noChangeArrowheads="1"/>
              </p:cNvSpPr>
              <p:nvPr/>
            </p:nvSpPr>
            <p:spPr bwMode="gray">
              <a:xfrm>
                <a:off x="2108" y="1319"/>
                <a:ext cx="1650" cy="824"/>
              </a:xfrm>
              <a:prstGeom prst="ellipse">
                <a:avLst/>
              </a:prstGeom>
              <a:gradFill rotWithShape="1">
                <a:gsLst>
                  <a:gs pos="0">
                    <a:srgbClr val="FFCC00">
                      <a:alpha val="0"/>
                    </a:srgbClr>
                  </a:gs>
                  <a:gs pos="100000">
                    <a:srgbClr val="FFEDA6"/>
                  </a:gs>
                </a:gsLst>
                <a:lin ang="2700000" scaled="1"/>
              </a:gradFill>
              <a:ln w="9525" algn="ctr">
                <a:noFill/>
                <a:round/>
                <a:headEnd/>
                <a:tailEnd/>
              </a:ln>
            </p:spPr>
            <p:txBody>
              <a:bodyPr vert="eaVert" wrap="none" anchor="ctr"/>
              <a:lstStyle/>
              <a:p>
                <a:pPr algn="r" rtl="1"/>
                <a:endParaRPr lang="th-TH">
                  <a:cs typeface="Arial" charset="0"/>
                </a:endParaRPr>
              </a:p>
            </p:txBody>
          </p:sp>
          <p:sp>
            <p:nvSpPr>
              <p:cNvPr id="15381" name="Oval 18"/>
              <p:cNvSpPr>
                <a:spLocks noChangeArrowheads="1"/>
              </p:cNvSpPr>
              <p:nvPr/>
            </p:nvSpPr>
            <p:spPr bwMode="gray">
              <a:xfrm>
                <a:off x="2125" y="1327"/>
                <a:ext cx="1570" cy="770"/>
              </a:xfrm>
              <a:prstGeom prst="ellipse">
                <a:avLst/>
              </a:prstGeom>
              <a:gradFill rotWithShape="1">
                <a:gsLst>
                  <a:gs pos="0">
                    <a:srgbClr val="CAA200"/>
                  </a:gs>
                  <a:gs pos="100000">
                    <a:srgbClr val="FFCC00">
                      <a:alpha val="48000"/>
                    </a:srgbClr>
                  </a:gs>
                </a:gsLst>
                <a:lin ang="2700000" scaled="1"/>
              </a:gradFill>
              <a:ln w="9525" algn="ctr">
                <a:noFill/>
                <a:round/>
                <a:headEnd/>
                <a:tailEnd/>
              </a:ln>
            </p:spPr>
            <p:txBody>
              <a:bodyPr vert="eaVert" wrap="none" anchor="ctr"/>
              <a:lstStyle/>
              <a:p>
                <a:pPr algn="r" rtl="1"/>
                <a:endParaRPr lang="th-TH">
                  <a:cs typeface="Arial" charset="0"/>
                </a:endParaRPr>
              </a:p>
            </p:txBody>
          </p:sp>
          <p:sp>
            <p:nvSpPr>
              <p:cNvPr id="15382" name="Oval 19"/>
              <p:cNvSpPr>
                <a:spLocks noChangeArrowheads="1"/>
              </p:cNvSpPr>
              <p:nvPr/>
            </p:nvSpPr>
            <p:spPr bwMode="gray">
              <a:xfrm>
                <a:off x="2208" y="1344"/>
                <a:ext cx="1382" cy="624"/>
              </a:xfrm>
              <a:prstGeom prst="ellipse">
                <a:avLst/>
              </a:prstGeom>
              <a:gradFill rotWithShape="1">
                <a:gsLst>
                  <a:gs pos="0">
                    <a:srgbClr val="FFFFFF"/>
                  </a:gs>
                  <a:gs pos="100000">
                    <a:srgbClr val="FFCC00">
                      <a:alpha val="37999"/>
                    </a:srgbClr>
                  </a:gs>
                </a:gsLst>
                <a:lin ang="2700000" scaled="1"/>
              </a:gradFill>
              <a:ln w="9525" algn="ctr">
                <a:noFill/>
                <a:round/>
                <a:headEnd/>
                <a:tailEnd/>
              </a:ln>
            </p:spPr>
            <p:txBody>
              <a:bodyPr vert="eaVert" wrap="none" anchor="ctr"/>
              <a:lstStyle/>
              <a:p>
                <a:pPr algn="r" rtl="1"/>
                <a:endParaRPr lang="th-TH">
                  <a:cs typeface="Arial" charset="0"/>
                </a:endParaRPr>
              </a:p>
            </p:txBody>
          </p:sp>
        </p:grpSp>
        <p:sp>
          <p:nvSpPr>
            <p:cNvPr id="15377" name="Text Box 20"/>
            <p:cNvSpPr txBox="1">
              <a:spLocks noChangeArrowheads="1"/>
            </p:cNvSpPr>
            <p:nvPr/>
          </p:nvSpPr>
          <p:spPr bwMode="auto">
            <a:xfrm>
              <a:off x="2902" y="1134"/>
              <a:ext cx="61" cy="311"/>
            </a:xfrm>
            <a:prstGeom prst="rect">
              <a:avLst/>
            </a:prstGeom>
            <a:noFill/>
            <a:ln w="9525" algn="ctr">
              <a:noFill/>
              <a:miter lim="800000"/>
              <a:headEnd/>
              <a:tailEnd/>
            </a:ln>
          </p:spPr>
          <p:txBody>
            <a:bodyPr wrap="none">
              <a:spAutoFit/>
            </a:bodyPr>
            <a:lstStyle/>
            <a:p>
              <a:pPr algn="ctr" eaLnBrk="0" hangingPunct="0"/>
              <a:endParaRPr lang="th-TH" sz="1400">
                <a:solidFill>
                  <a:srgbClr val="000000"/>
                </a:solidFill>
                <a:cs typeface="Arial" charset="0"/>
              </a:endParaRPr>
            </a:p>
          </p:txBody>
        </p:sp>
      </p:grpSp>
      <p:sp>
        <p:nvSpPr>
          <p:cNvPr id="15375" name="Text Box 35">
            <a:hlinkClick r:id="rId9"/>
          </p:cNvPr>
          <p:cNvSpPr txBox="1">
            <a:spLocks noChangeArrowheads="1"/>
          </p:cNvSpPr>
          <p:nvPr/>
        </p:nvSpPr>
        <p:spPr bwMode="auto">
          <a:xfrm>
            <a:off x="2133600" y="1663700"/>
            <a:ext cx="3962400" cy="641350"/>
          </a:xfrm>
          <a:prstGeom prst="rect">
            <a:avLst/>
          </a:prstGeom>
          <a:noFill/>
          <a:ln w="9525">
            <a:noFill/>
            <a:miter lim="800000"/>
            <a:headEnd/>
            <a:tailEnd/>
          </a:ln>
        </p:spPr>
        <p:txBody>
          <a:bodyPr>
            <a:spAutoFit/>
          </a:bodyPr>
          <a:lstStyle/>
          <a:p>
            <a:pPr algn="ctr"/>
            <a:r>
              <a:rPr lang="en-US" sz="3600" b="1" dirty="0" err="1" smtClean="0">
                <a:solidFill>
                  <a:srgbClr val="FF0066"/>
                </a:solidFill>
                <a:latin typeface="Times New Roman" pitchFamily="18" charset="0"/>
                <a:cs typeface="Times New Roman" pitchFamily="18" charset="0"/>
              </a:rPr>
              <a:t>Ôn</a:t>
            </a:r>
            <a:r>
              <a:rPr lang="en-US" sz="3600" b="1" dirty="0" smtClean="0">
                <a:solidFill>
                  <a:srgbClr val="FF0066"/>
                </a:solidFill>
                <a:latin typeface="VNI-Times" pitchFamily="2" charset="0"/>
                <a:cs typeface="Arial" charset="0"/>
              </a:rPr>
              <a:t> </a:t>
            </a:r>
            <a:r>
              <a:rPr lang="en-US" sz="3600" b="1" dirty="0" err="1" smtClean="0">
                <a:solidFill>
                  <a:srgbClr val="FF0066"/>
                </a:solidFill>
                <a:latin typeface="VNI-Times" pitchFamily="2" charset="0"/>
                <a:cs typeface="Arial" charset="0"/>
              </a:rPr>
              <a:t>baøi</a:t>
            </a:r>
            <a:r>
              <a:rPr lang="en-US" sz="3600" b="1" dirty="0" smtClean="0">
                <a:solidFill>
                  <a:srgbClr val="FF0066"/>
                </a:solidFill>
                <a:latin typeface="VNI-Times" pitchFamily="2" charset="0"/>
                <a:cs typeface="Arial" charset="0"/>
              </a:rPr>
              <a:t> </a:t>
            </a:r>
            <a:r>
              <a:rPr lang="en-US" sz="3600" b="1" dirty="0" err="1">
                <a:solidFill>
                  <a:srgbClr val="FF0066"/>
                </a:solidFill>
                <a:latin typeface="VNI-Times" pitchFamily="2" charset="0"/>
                <a:cs typeface="Arial" charset="0"/>
              </a:rPr>
              <a:t>cuõ</a:t>
            </a:r>
            <a:r>
              <a:rPr lang="en-US" sz="3600" b="1" dirty="0">
                <a:solidFill>
                  <a:srgbClr val="FF0066"/>
                </a:solidFill>
                <a:latin typeface="VNI-Times" pitchFamily="2" charset="0"/>
                <a:cs typeface="Arial" charset="0"/>
              </a:rPr>
              <a:t> :</a:t>
            </a:r>
          </a:p>
        </p:txBody>
      </p:sp>
      <p:pic>
        <p:nvPicPr>
          <p:cNvPr id="15396" name="Picture 36" descr="671691"/>
          <p:cNvPicPr>
            <a:picLocks noChangeAspect="1" noChangeArrowheads="1" noCrop="1"/>
          </p:cNvPicPr>
          <p:nvPr/>
        </p:nvPicPr>
        <p:blipFill>
          <a:blip r:embed="rId10"/>
          <a:srcRect/>
          <a:stretch>
            <a:fillRect/>
          </a:stretch>
        </p:blipFill>
        <p:spPr bwMode="auto">
          <a:xfrm>
            <a:off x="6781800" y="5105400"/>
            <a:ext cx="2057400" cy="1752600"/>
          </a:xfrm>
          <a:prstGeom prst="rect">
            <a:avLst/>
          </a:prstGeom>
          <a:noFill/>
        </p:spPr>
      </p:pic>
      <p:pic>
        <p:nvPicPr>
          <p:cNvPr id="15397" name="Picture 37" descr="671691"/>
          <p:cNvPicPr>
            <a:picLocks noChangeAspect="1" noChangeArrowheads="1" noCrop="1"/>
          </p:cNvPicPr>
          <p:nvPr/>
        </p:nvPicPr>
        <p:blipFill>
          <a:blip r:embed="rId10"/>
          <a:srcRect/>
          <a:stretch>
            <a:fillRect/>
          </a:stretch>
        </p:blipFill>
        <p:spPr bwMode="auto">
          <a:xfrm>
            <a:off x="0" y="5181600"/>
            <a:ext cx="1981200" cy="1676400"/>
          </a:xfrm>
          <a:prstGeom prst="rect">
            <a:avLst/>
          </a:prstGeom>
          <a:noFill/>
        </p:spPr>
      </p:pic>
      <p:pic>
        <p:nvPicPr>
          <p:cNvPr id="15398" name="Picture 38" descr="chim bay"/>
          <p:cNvPicPr>
            <a:picLocks noChangeAspect="1" noChangeArrowheads="1" noCrop="1"/>
          </p:cNvPicPr>
          <p:nvPr/>
        </p:nvPicPr>
        <p:blipFill>
          <a:blip r:embed="rId11"/>
          <a:srcRect/>
          <a:stretch>
            <a:fillRect/>
          </a:stretch>
        </p:blipFill>
        <p:spPr bwMode="auto">
          <a:xfrm>
            <a:off x="6156325" y="990600"/>
            <a:ext cx="1908175" cy="457200"/>
          </a:xfrm>
          <a:prstGeom prst="rect">
            <a:avLst/>
          </a:prstGeom>
          <a:noFill/>
        </p:spPr>
      </p:pic>
      <p:pic>
        <p:nvPicPr>
          <p:cNvPr id="15399" name="Picture 39" descr="chim bay"/>
          <p:cNvPicPr>
            <a:picLocks noChangeAspect="1" noChangeArrowheads="1" noCrop="1"/>
          </p:cNvPicPr>
          <p:nvPr/>
        </p:nvPicPr>
        <p:blipFill>
          <a:blip r:embed="rId11"/>
          <a:srcRect/>
          <a:stretch>
            <a:fillRect/>
          </a:stretch>
        </p:blipFill>
        <p:spPr bwMode="auto">
          <a:xfrm>
            <a:off x="4724400" y="2667000"/>
            <a:ext cx="1908175" cy="457200"/>
          </a:xfrm>
          <a:prstGeom prst="rect">
            <a:avLst/>
          </a:prstGeom>
          <a:noFill/>
        </p:spPr>
      </p:pic>
      <p:pic>
        <p:nvPicPr>
          <p:cNvPr id="15400" name="Picture 40" descr="chim bay"/>
          <p:cNvPicPr>
            <a:picLocks noChangeAspect="1" noChangeArrowheads="1" noCrop="1"/>
          </p:cNvPicPr>
          <p:nvPr/>
        </p:nvPicPr>
        <p:blipFill>
          <a:blip r:embed="rId11"/>
          <a:srcRect/>
          <a:stretch>
            <a:fillRect/>
          </a:stretch>
        </p:blipFill>
        <p:spPr bwMode="auto">
          <a:xfrm>
            <a:off x="2209800" y="3657600"/>
            <a:ext cx="1908175" cy="457200"/>
          </a:xfrm>
          <a:prstGeom prst="rect">
            <a:avLst/>
          </a:prstGeom>
          <a:noFill/>
        </p:spPr>
      </p:pic>
      <p:pic>
        <p:nvPicPr>
          <p:cNvPr id="15401" name="Picture 41" descr="chim bay"/>
          <p:cNvPicPr>
            <a:picLocks noChangeAspect="1" noChangeArrowheads="1" noCrop="1"/>
          </p:cNvPicPr>
          <p:nvPr/>
        </p:nvPicPr>
        <p:blipFill>
          <a:blip r:embed="rId11"/>
          <a:srcRect/>
          <a:stretch>
            <a:fillRect/>
          </a:stretch>
        </p:blipFill>
        <p:spPr bwMode="auto">
          <a:xfrm>
            <a:off x="990600" y="1676400"/>
            <a:ext cx="1908175" cy="457200"/>
          </a:xfrm>
          <a:prstGeom prst="rect">
            <a:avLst/>
          </a:prstGeom>
          <a:noFill/>
        </p:spPr>
      </p:pic>
      <p:pic>
        <p:nvPicPr>
          <p:cNvPr id="15402" name="Picture 42" descr="chim bay"/>
          <p:cNvPicPr>
            <a:picLocks noChangeAspect="1" noChangeArrowheads="1" noCrop="1"/>
          </p:cNvPicPr>
          <p:nvPr/>
        </p:nvPicPr>
        <p:blipFill>
          <a:blip r:embed="rId11"/>
          <a:srcRect/>
          <a:stretch>
            <a:fillRect/>
          </a:stretch>
        </p:blipFill>
        <p:spPr bwMode="auto">
          <a:xfrm>
            <a:off x="2743200" y="4191000"/>
            <a:ext cx="1908175" cy="457200"/>
          </a:xfrm>
          <a:prstGeom prst="rect">
            <a:avLst/>
          </a:prstGeom>
          <a:noFill/>
        </p:spPr>
      </p:pic>
      <p:pic>
        <p:nvPicPr>
          <p:cNvPr id="15403" name="Picture 43" descr="chim bay"/>
          <p:cNvPicPr>
            <a:picLocks noChangeAspect="1" noChangeArrowheads="1" noCrop="1"/>
          </p:cNvPicPr>
          <p:nvPr/>
        </p:nvPicPr>
        <p:blipFill>
          <a:blip r:embed="rId11"/>
          <a:srcRect/>
          <a:stretch>
            <a:fillRect/>
          </a:stretch>
        </p:blipFill>
        <p:spPr bwMode="auto">
          <a:xfrm>
            <a:off x="5638800" y="4419600"/>
            <a:ext cx="1908175" cy="457200"/>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631"/>
                                        </p:tgtEl>
                                        <p:attrNameLst>
                                          <p:attrName>style.visibility</p:attrName>
                                        </p:attrNameLst>
                                      </p:cBhvr>
                                      <p:to>
                                        <p:strVal val="visible"/>
                                      </p:to>
                                    </p:set>
                                    <p:anim calcmode="lin" valueType="num">
                                      <p:cBhvr>
                                        <p:cTn id="7" dur="500" fill="hold"/>
                                        <p:tgtEl>
                                          <p:spTgt spid="26631"/>
                                        </p:tgtEl>
                                        <p:attrNameLst>
                                          <p:attrName>ppt_w</p:attrName>
                                        </p:attrNameLst>
                                      </p:cBhvr>
                                      <p:tavLst>
                                        <p:tav tm="0">
                                          <p:val>
                                            <p:fltVal val="0"/>
                                          </p:val>
                                        </p:tav>
                                        <p:tav tm="100000">
                                          <p:val>
                                            <p:strVal val="#ppt_w"/>
                                          </p:val>
                                        </p:tav>
                                      </p:tavLst>
                                    </p:anim>
                                    <p:anim calcmode="lin" valueType="num">
                                      <p:cBhvr>
                                        <p:cTn id="8" dur="500" fill="hold"/>
                                        <p:tgtEl>
                                          <p:spTgt spid="2663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6641"/>
                                        </p:tgtEl>
                                        <p:attrNameLst>
                                          <p:attrName>style.visibility</p:attrName>
                                        </p:attrNameLst>
                                      </p:cBhvr>
                                      <p:to>
                                        <p:strVal val="visible"/>
                                      </p:to>
                                    </p:set>
                                    <p:anim calcmode="lin" valueType="num">
                                      <p:cBhvr>
                                        <p:cTn id="11" dur="500" fill="hold"/>
                                        <p:tgtEl>
                                          <p:spTgt spid="26641"/>
                                        </p:tgtEl>
                                        <p:attrNameLst>
                                          <p:attrName>ppt_w</p:attrName>
                                        </p:attrNameLst>
                                      </p:cBhvr>
                                      <p:tavLst>
                                        <p:tav tm="0">
                                          <p:val>
                                            <p:fltVal val="0"/>
                                          </p:val>
                                        </p:tav>
                                        <p:tav tm="100000">
                                          <p:val>
                                            <p:strVal val="#ppt_w"/>
                                          </p:val>
                                        </p:tav>
                                      </p:tavLst>
                                    </p:anim>
                                    <p:anim calcmode="lin" valueType="num">
                                      <p:cBhvr>
                                        <p:cTn id="12" dur="500" fill="hold"/>
                                        <p:tgtEl>
                                          <p:spTgt spid="26641"/>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6638"/>
                                        </p:tgtEl>
                                        <p:attrNameLst>
                                          <p:attrName>style.visibility</p:attrName>
                                        </p:attrNameLst>
                                      </p:cBhvr>
                                      <p:to>
                                        <p:strVal val="visible"/>
                                      </p:to>
                                    </p:set>
                                    <p:anim calcmode="lin" valueType="num">
                                      <p:cBhvr>
                                        <p:cTn id="15" dur="500" fill="hold"/>
                                        <p:tgtEl>
                                          <p:spTgt spid="26638"/>
                                        </p:tgtEl>
                                        <p:attrNameLst>
                                          <p:attrName>ppt_w</p:attrName>
                                        </p:attrNameLst>
                                      </p:cBhvr>
                                      <p:tavLst>
                                        <p:tav tm="0">
                                          <p:val>
                                            <p:fltVal val="0"/>
                                          </p:val>
                                        </p:tav>
                                        <p:tav tm="100000">
                                          <p:val>
                                            <p:strVal val="#ppt_w"/>
                                          </p:val>
                                        </p:tav>
                                      </p:tavLst>
                                    </p:anim>
                                    <p:anim calcmode="lin" valueType="num">
                                      <p:cBhvr>
                                        <p:cTn id="16" dur="500" fill="hold"/>
                                        <p:tgtEl>
                                          <p:spTgt spid="26638"/>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6635"/>
                                        </p:tgtEl>
                                        <p:attrNameLst>
                                          <p:attrName>style.visibility</p:attrName>
                                        </p:attrNameLst>
                                      </p:cBhvr>
                                      <p:to>
                                        <p:strVal val="visible"/>
                                      </p:to>
                                    </p:set>
                                    <p:anim calcmode="lin" valueType="num">
                                      <p:cBhvr>
                                        <p:cTn id="19" dur="500" fill="hold"/>
                                        <p:tgtEl>
                                          <p:spTgt spid="26635"/>
                                        </p:tgtEl>
                                        <p:attrNameLst>
                                          <p:attrName>ppt_w</p:attrName>
                                        </p:attrNameLst>
                                      </p:cBhvr>
                                      <p:tavLst>
                                        <p:tav tm="0">
                                          <p:val>
                                            <p:fltVal val="0"/>
                                          </p:val>
                                        </p:tav>
                                        <p:tav tm="100000">
                                          <p:val>
                                            <p:strVal val="#ppt_w"/>
                                          </p:val>
                                        </p:tav>
                                      </p:tavLst>
                                    </p:anim>
                                    <p:anim calcmode="lin" valueType="num">
                                      <p:cBhvr>
                                        <p:cTn id="20" dur="500" fill="hold"/>
                                        <p:tgtEl>
                                          <p:spTgt spid="26635"/>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6632"/>
                                        </p:tgtEl>
                                        <p:attrNameLst>
                                          <p:attrName>style.visibility</p:attrName>
                                        </p:attrNameLst>
                                      </p:cBhvr>
                                      <p:to>
                                        <p:strVal val="visible"/>
                                      </p:to>
                                    </p:set>
                                    <p:anim calcmode="lin" valueType="num">
                                      <p:cBhvr>
                                        <p:cTn id="23" dur="500" fill="hold"/>
                                        <p:tgtEl>
                                          <p:spTgt spid="26632"/>
                                        </p:tgtEl>
                                        <p:attrNameLst>
                                          <p:attrName>ppt_w</p:attrName>
                                        </p:attrNameLst>
                                      </p:cBhvr>
                                      <p:tavLst>
                                        <p:tav tm="0">
                                          <p:val>
                                            <p:fltVal val="0"/>
                                          </p:val>
                                        </p:tav>
                                        <p:tav tm="100000">
                                          <p:val>
                                            <p:strVal val="#ppt_w"/>
                                          </p:val>
                                        </p:tav>
                                      </p:tavLst>
                                    </p:anim>
                                    <p:anim calcmode="lin" valueType="num">
                                      <p:cBhvr>
                                        <p:cTn id="24" dur="500" fill="hold"/>
                                        <p:tgtEl>
                                          <p:spTgt spid="26632"/>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6628"/>
                                        </p:tgtEl>
                                        <p:attrNameLst>
                                          <p:attrName>style.visibility</p:attrName>
                                        </p:attrNameLst>
                                      </p:cBhvr>
                                      <p:to>
                                        <p:strVal val="visible"/>
                                      </p:to>
                                    </p:set>
                                    <p:anim calcmode="lin" valueType="num">
                                      <p:cBhvr>
                                        <p:cTn id="27" dur="500" fill="hold"/>
                                        <p:tgtEl>
                                          <p:spTgt spid="26628"/>
                                        </p:tgtEl>
                                        <p:attrNameLst>
                                          <p:attrName>ppt_w</p:attrName>
                                        </p:attrNameLst>
                                      </p:cBhvr>
                                      <p:tavLst>
                                        <p:tav tm="0">
                                          <p:val>
                                            <p:fltVal val="0"/>
                                          </p:val>
                                        </p:tav>
                                        <p:tav tm="100000">
                                          <p:val>
                                            <p:strVal val="#ppt_w"/>
                                          </p:val>
                                        </p:tav>
                                      </p:tavLst>
                                    </p:anim>
                                    <p:anim calcmode="lin" valueType="num">
                                      <p:cBhvr>
                                        <p:cTn id="28" dur="500" fill="hold"/>
                                        <p:tgtEl>
                                          <p:spTgt spid="266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N3"/>
          <p:cNvPicPr>
            <a:picLocks noChangeAspect="1" noChangeArrowheads="1"/>
          </p:cNvPicPr>
          <p:nvPr/>
        </p:nvPicPr>
        <p:blipFill>
          <a:blip r:embed="rId3"/>
          <a:srcRect/>
          <a:stretch>
            <a:fillRect/>
          </a:stretch>
        </p:blipFill>
        <p:spPr bwMode="auto">
          <a:xfrm rot="10800000" flipV="1">
            <a:off x="0" y="-9525"/>
            <a:ext cx="9144000" cy="184150"/>
          </a:xfrm>
          <a:prstGeom prst="rect">
            <a:avLst/>
          </a:prstGeom>
          <a:noFill/>
          <a:ln w="9525">
            <a:noFill/>
            <a:miter lim="800000"/>
            <a:headEnd/>
            <a:tailEnd/>
          </a:ln>
        </p:spPr>
      </p:pic>
      <p:pic>
        <p:nvPicPr>
          <p:cNvPr id="33794" name="Picture 3" descr="N3"/>
          <p:cNvPicPr>
            <a:picLocks noChangeAspect="1" noChangeArrowheads="1"/>
          </p:cNvPicPr>
          <p:nvPr/>
        </p:nvPicPr>
        <p:blipFill>
          <a:blip r:embed="rId3"/>
          <a:srcRect/>
          <a:stretch>
            <a:fillRect/>
          </a:stretch>
        </p:blipFill>
        <p:spPr bwMode="auto">
          <a:xfrm rot="10800000" flipV="1">
            <a:off x="0" y="6705600"/>
            <a:ext cx="9144000" cy="161925"/>
          </a:xfrm>
          <a:prstGeom prst="rect">
            <a:avLst/>
          </a:prstGeom>
          <a:noFill/>
          <a:ln w="9525">
            <a:noFill/>
            <a:miter lim="800000"/>
            <a:headEnd/>
            <a:tailEnd/>
          </a:ln>
        </p:spPr>
      </p:pic>
      <p:pic>
        <p:nvPicPr>
          <p:cNvPr id="33795" name="Picture 4" descr="N3"/>
          <p:cNvPicPr>
            <a:picLocks noChangeAspect="1" noChangeArrowheads="1"/>
          </p:cNvPicPr>
          <p:nvPr/>
        </p:nvPicPr>
        <p:blipFill>
          <a:blip r:embed="rId3"/>
          <a:srcRect/>
          <a:stretch>
            <a:fillRect/>
          </a:stretch>
        </p:blipFill>
        <p:spPr bwMode="auto">
          <a:xfrm rot="16200000" flipV="1">
            <a:off x="-3352800" y="3352800"/>
            <a:ext cx="6858000" cy="152400"/>
          </a:xfrm>
          <a:prstGeom prst="rect">
            <a:avLst/>
          </a:prstGeom>
          <a:noFill/>
          <a:ln w="9525">
            <a:noFill/>
            <a:miter lim="800000"/>
            <a:headEnd/>
            <a:tailEnd/>
          </a:ln>
        </p:spPr>
      </p:pic>
      <p:pic>
        <p:nvPicPr>
          <p:cNvPr id="33796" name="Picture 5" descr="N3"/>
          <p:cNvPicPr>
            <a:picLocks noChangeAspect="1" noChangeArrowheads="1"/>
          </p:cNvPicPr>
          <p:nvPr/>
        </p:nvPicPr>
        <p:blipFill>
          <a:blip r:embed="rId3"/>
          <a:srcRect/>
          <a:stretch>
            <a:fillRect/>
          </a:stretch>
        </p:blipFill>
        <p:spPr bwMode="auto">
          <a:xfrm rot="16200000" flipV="1">
            <a:off x="5638800" y="3352800"/>
            <a:ext cx="6858000" cy="152400"/>
          </a:xfrm>
          <a:prstGeom prst="rect">
            <a:avLst/>
          </a:prstGeom>
          <a:noFill/>
          <a:ln w="9525">
            <a:noFill/>
            <a:miter lim="800000"/>
            <a:headEnd/>
            <a:tailEnd/>
          </a:ln>
        </p:spPr>
      </p:pic>
      <p:sp>
        <p:nvSpPr>
          <p:cNvPr id="33797" name="Text Box 6"/>
          <p:cNvSpPr txBox="1">
            <a:spLocks noChangeArrowheads="1"/>
          </p:cNvSpPr>
          <p:nvPr/>
        </p:nvSpPr>
        <p:spPr bwMode="auto">
          <a:xfrm>
            <a:off x="2133600" y="152400"/>
            <a:ext cx="5029200" cy="461665"/>
          </a:xfrm>
          <a:prstGeom prst="rect">
            <a:avLst/>
          </a:prstGeom>
          <a:noFill/>
          <a:ln w="9525">
            <a:noFill/>
            <a:miter lim="800000"/>
            <a:headEnd/>
            <a:tailEnd/>
          </a:ln>
        </p:spPr>
        <p:txBody>
          <a:bodyPr>
            <a:spAutoFit/>
          </a:bodyPr>
          <a:lstStyle/>
          <a:p>
            <a:pPr algn="ctr">
              <a:spcBef>
                <a:spcPct val="50000"/>
              </a:spcBef>
            </a:pPr>
            <a:r>
              <a:rPr lang="en-US" sz="2400" b="1" dirty="0" err="1" smtClean="0">
                <a:solidFill>
                  <a:schemeClr val="hlink"/>
                </a:solidFill>
                <a:latin typeface="Times New Roman" pitchFamily="18" charset="0"/>
                <a:cs typeface="Arial" charset="0"/>
              </a:rPr>
              <a:t>Khoa</a:t>
            </a:r>
            <a:r>
              <a:rPr lang="en-US" sz="2400" b="1" dirty="0" smtClean="0">
                <a:solidFill>
                  <a:schemeClr val="hlink"/>
                </a:solidFill>
                <a:latin typeface="Times New Roman" pitchFamily="18" charset="0"/>
                <a:cs typeface="Arial" charset="0"/>
              </a:rPr>
              <a:t> </a:t>
            </a:r>
            <a:r>
              <a:rPr lang="en-US" sz="2400" b="1" dirty="0" err="1">
                <a:solidFill>
                  <a:schemeClr val="hlink"/>
                </a:solidFill>
                <a:latin typeface="Times New Roman" pitchFamily="18" charset="0"/>
                <a:cs typeface="Arial" charset="0"/>
              </a:rPr>
              <a:t>học</a:t>
            </a:r>
            <a:endParaRPr lang="en-US" sz="2400" b="1" dirty="0">
              <a:solidFill>
                <a:schemeClr val="hlink"/>
              </a:solidFill>
              <a:latin typeface="Times New Roman" pitchFamily="18" charset="0"/>
              <a:cs typeface="Arial" charset="0"/>
            </a:endParaRPr>
          </a:p>
        </p:txBody>
      </p:sp>
      <p:sp>
        <p:nvSpPr>
          <p:cNvPr id="33798" name="Rectangle 5"/>
          <p:cNvSpPr>
            <a:spLocks noChangeArrowheads="1"/>
          </p:cNvSpPr>
          <p:nvPr/>
        </p:nvSpPr>
        <p:spPr bwMode="auto">
          <a:xfrm>
            <a:off x="1905000" y="914400"/>
            <a:ext cx="5715000" cy="822325"/>
          </a:xfrm>
          <a:prstGeom prst="rect">
            <a:avLst/>
          </a:prstGeom>
          <a:noFill/>
          <a:ln w="9525">
            <a:noFill/>
            <a:miter lim="800000"/>
            <a:headEnd/>
            <a:tailEnd/>
          </a:ln>
        </p:spPr>
        <p:txBody>
          <a:bodyPr>
            <a:spAutoFit/>
          </a:bodyPr>
          <a:lstStyle/>
          <a:p>
            <a:pPr algn="ctr"/>
            <a:r>
              <a:rPr lang="en-US" sz="2400" b="1">
                <a:solidFill>
                  <a:srgbClr val="FF0000"/>
                </a:solidFill>
                <a:cs typeface="Arial" charset="0"/>
              </a:rPr>
              <a:t>Tại sao cần phải phối hợp nhiều loại thức ăn?</a:t>
            </a:r>
            <a:endParaRPr lang="en-US" sz="2400" i="1" u="sng">
              <a:solidFill>
                <a:srgbClr val="FF0000"/>
              </a:solidFill>
              <a:latin typeface="VNI-Times" pitchFamily="2" charset="0"/>
              <a:cs typeface="Arial" charset="0"/>
            </a:endParaRPr>
          </a:p>
        </p:txBody>
      </p:sp>
      <p:sp>
        <p:nvSpPr>
          <p:cNvPr id="33799" name="Rectangle 5"/>
          <p:cNvSpPr>
            <a:spLocks noChangeArrowheads="1"/>
          </p:cNvSpPr>
          <p:nvPr/>
        </p:nvSpPr>
        <p:spPr bwMode="auto">
          <a:xfrm>
            <a:off x="228600" y="1981200"/>
            <a:ext cx="8686800" cy="4019550"/>
          </a:xfrm>
          <a:prstGeom prst="rect">
            <a:avLst/>
          </a:prstGeom>
          <a:noFill/>
          <a:ln w="28575">
            <a:solidFill>
              <a:schemeClr val="accent2"/>
            </a:solidFill>
            <a:miter lim="800000"/>
            <a:headEnd/>
            <a:tailEnd/>
          </a:ln>
        </p:spPr>
        <p:txBody>
          <a:bodyPr>
            <a:spAutoFit/>
          </a:bodyPr>
          <a:lstStyle/>
          <a:p>
            <a:r>
              <a:rPr lang="en-US" sz="3200">
                <a:solidFill>
                  <a:schemeClr val="hlink"/>
                </a:solidFill>
                <a:cs typeface="Arial" charset="0"/>
              </a:rPr>
              <a:t>* Nhóm thức ăn cần ăn đủ:</a:t>
            </a:r>
            <a:r>
              <a:rPr lang="en-US" sz="3200">
                <a:solidFill>
                  <a:srgbClr val="FF0000"/>
                </a:solidFill>
                <a:cs typeface="Arial" charset="0"/>
              </a:rPr>
              <a:t> lương thực, rau quả chín.</a:t>
            </a:r>
          </a:p>
          <a:p>
            <a:r>
              <a:rPr lang="en-US" sz="3200" i="1">
                <a:solidFill>
                  <a:schemeClr val="hlink"/>
                </a:solidFill>
                <a:cs typeface="Arial" charset="0"/>
              </a:rPr>
              <a:t>* </a:t>
            </a:r>
            <a:r>
              <a:rPr lang="en-US" sz="3200">
                <a:solidFill>
                  <a:schemeClr val="hlink"/>
                </a:solidFill>
              </a:rPr>
              <a:t>Nhóm thức ăn cần ăn vừa phải:</a:t>
            </a:r>
            <a:r>
              <a:rPr lang="en-US" sz="3200">
                <a:solidFill>
                  <a:srgbClr val="FF0000"/>
                </a:solidFill>
              </a:rPr>
              <a:t> Thịt, cá, đậu phụ và thủy hải sản khác </a:t>
            </a:r>
          </a:p>
          <a:p>
            <a:r>
              <a:rPr lang="en-US" sz="3200">
                <a:solidFill>
                  <a:schemeClr val="hlink"/>
                </a:solidFill>
              </a:rPr>
              <a:t>* Nhóm thức ăn cần ăn có mức độ:</a:t>
            </a:r>
            <a:r>
              <a:rPr lang="en-US" sz="3200">
                <a:solidFill>
                  <a:srgbClr val="FF0000"/>
                </a:solidFill>
              </a:rPr>
              <a:t> Dầu mỡ, vừng, lạc.</a:t>
            </a:r>
          </a:p>
          <a:p>
            <a:r>
              <a:rPr lang="en-US" sz="3200">
                <a:solidFill>
                  <a:schemeClr val="hlink"/>
                </a:solidFill>
              </a:rPr>
              <a:t>* Nhóm thức ăn cần ăn ít:</a:t>
            </a:r>
            <a:r>
              <a:rPr lang="en-US" sz="3200">
                <a:solidFill>
                  <a:srgbClr val="FF0000"/>
                </a:solidFill>
              </a:rPr>
              <a:t> Đường.</a:t>
            </a:r>
          </a:p>
          <a:p>
            <a:r>
              <a:rPr lang="en-US" sz="3200">
                <a:solidFill>
                  <a:schemeClr val="hlink"/>
                </a:solidFill>
              </a:rPr>
              <a:t>* Nhóm thức ăn cần ăn hạn chế:</a:t>
            </a:r>
            <a:r>
              <a:rPr lang="en-US" sz="3200">
                <a:solidFill>
                  <a:srgbClr val="FF0000"/>
                </a:solidFill>
              </a:rPr>
              <a:t> Muối</a:t>
            </a:r>
          </a:p>
        </p:txBody>
      </p:sp>
      <p:pic>
        <p:nvPicPr>
          <p:cNvPr id="33801" name="Picture 9" descr="671691"/>
          <p:cNvPicPr>
            <a:picLocks noChangeAspect="1" noChangeArrowheads="1" noCrop="1"/>
          </p:cNvPicPr>
          <p:nvPr/>
        </p:nvPicPr>
        <p:blipFill>
          <a:blip r:embed="rId4"/>
          <a:srcRect/>
          <a:stretch>
            <a:fillRect/>
          </a:stretch>
        </p:blipFill>
        <p:spPr bwMode="auto">
          <a:xfrm>
            <a:off x="7648575" y="255588"/>
            <a:ext cx="1343025" cy="1144587"/>
          </a:xfrm>
          <a:prstGeom prst="rect">
            <a:avLst/>
          </a:prstGeom>
          <a:noFill/>
        </p:spPr>
      </p:pic>
      <p:pic>
        <p:nvPicPr>
          <p:cNvPr id="33802" name="Picture 10" descr="671691"/>
          <p:cNvPicPr>
            <a:picLocks noChangeAspect="1" noChangeArrowheads="1" noCrop="1"/>
          </p:cNvPicPr>
          <p:nvPr/>
        </p:nvPicPr>
        <p:blipFill>
          <a:blip r:embed="rId4"/>
          <a:srcRect/>
          <a:stretch>
            <a:fillRect/>
          </a:stretch>
        </p:blipFill>
        <p:spPr bwMode="auto">
          <a:xfrm>
            <a:off x="76200" y="228600"/>
            <a:ext cx="1295400" cy="1095375"/>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N3"/>
          <p:cNvPicPr>
            <a:picLocks noChangeAspect="1" noChangeArrowheads="1"/>
          </p:cNvPicPr>
          <p:nvPr/>
        </p:nvPicPr>
        <p:blipFill>
          <a:blip r:embed="rId3"/>
          <a:srcRect/>
          <a:stretch>
            <a:fillRect/>
          </a:stretch>
        </p:blipFill>
        <p:spPr bwMode="auto">
          <a:xfrm rot="10800000" flipV="1">
            <a:off x="0" y="-9525"/>
            <a:ext cx="9144000" cy="184150"/>
          </a:xfrm>
          <a:prstGeom prst="rect">
            <a:avLst/>
          </a:prstGeom>
          <a:noFill/>
          <a:ln w="9525">
            <a:noFill/>
            <a:miter lim="800000"/>
            <a:headEnd/>
            <a:tailEnd/>
          </a:ln>
        </p:spPr>
      </p:pic>
      <p:pic>
        <p:nvPicPr>
          <p:cNvPr id="34818" name="Picture 3" descr="N3"/>
          <p:cNvPicPr>
            <a:picLocks noChangeAspect="1" noChangeArrowheads="1"/>
          </p:cNvPicPr>
          <p:nvPr/>
        </p:nvPicPr>
        <p:blipFill>
          <a:blip r:embed="rId3"/>
          <a:srcRect/>
          <a:stretch>
            <a:fillRect/>
          </a:stretch>
        </p:blipFill>
        <p:spPr bwMode="auto">
          <a:xfrm rot="10800000" flipV="1">
            <a:off x="0" y="6705600"/>
            <a:ext cx="9144000" cy="161925"/>
          </a:xfrm>
          <a:prstGeom prst="rect">
            <a:avLst/>
          </a:prstGeom>
          <a:noFill/>
          <a:ln w="9525">
            <a:noFill/>
            <a:miter lim="800000"/>
            <a:headEnd/>
            <a:tailEnd/>
          </a:ln>
        </p:spPr>
      </p:pic>
      <p:pic>
        <p:nvPicPr>
          <p:cNvPr id="34819" name="Picture 4" descr="N3"/>
          <p:cNvPicPr>
            <a:picLocks noChangeAspect="1" noChangeArrowheads="1"/>
          </p:cNvPicPr>
          <p:nvPr/>
        </p:nvPicPr>
        <p:blipFill>
          <a:blip r:embed="rId3"/>
          <a:srcRect/>
          <a:stretch>
            <a:fillRect/>
          </a:stretch>
        </p:blipFill>
        <p:spPr bwMode="auto">
          <a:xfrm rot="16200000" flipV="1">
            <a:off x="-3352800" y="3352800"/>
            <a:ext cx="6858000" cy="152400"/>
          </a:xfrm>
          <a:prstGeom prst="rect">
            <a:avLst/>
          </a:prstGeom>
          <a:noFill/>
          <a:ln w="9525">
            <a:noFill/>
            <a:miter lim="800000"/>
            <a:headEnd/>
            <a:tailEnd/>
          </a:ln>
        </p:spPr>
      </p:pic>
      <p:pic>
        <p:nvPicPr>
          <p:cNvPr id="34820" name="Picture 5" descr="N3"/>
          <p:cNvPicPr>
            <a:picLocks noChangeAspect="1" noChangeArrowheads="1"/>
          </p:cNvPicPr>
          <p:nvPr/>
        </p:nvPicPr>
        <p:blipFill>
          <a:blip r:embed="rId3"/>
          <a:srcRect/>
          <a:stretch>
            <a:fillRect/>
          </a:stretch>
        </p:blipFill>
        <p:spPr bwMode="auto">
          <a:xfrm rot="16200000" flipV="1">
            <a:off x="5638800" y="3352800"/>
            <a:ext cx="6858000" cy="152400"/>
          </a:xfrm>
          <a:prstGeom prst="rect">
            <a:avLst/>
          </a:prstGeom>
          <a:noFill/>
          <a:ln w="9525">
            <a:noFill/>
            <a:miter lim="800000"/>
            <a:headEnd/>
            <a:tailEnd/>
          </a:ln>
        </p:spPr>
      </p:pic>
      <p:sp>
        <p:nvSpPr>
          <p:cNvPr id="34821" name="Text Box 6"/>
          <p:cNvSpPr txBox="1">
            <a:spLocks noChangeArrowheads="1"/>
          </p:cNvSpPr>
          <p:nvPr/>
        </p:nvSpPr>
        <p:spPr bwMode="auto">
          <a:xfrm>
            <a:off x="2133600" y="152400"/>
            <a:ext cx="5029200" cy="461665"/>
          </a:xfrm>
          <a:prstGeom prst="rect">
            <a:avLst/>
          </a:prstGeom>
          <a:noFill/>
          <a:ln w="9525">
            <a:noFill/>
            <a:miter lim="800000"/>
            <a:headEnd/>
            <a:tailEnd/>
          </a:ln>
        </p:spPr>
        <p:txBody>
          <a:bodyPr>
            <a:spAutoFit/>
          </a:bodyPr>
          <a:lstStyle/>
          <a:p>
            <a:pPr algn="ctr">
              <a:spcBef>
                <a:spcPct val="50000"/>
              </a:spcBef>
            </a:pPr>
            <a:r>
              <a:rPr lang="en-US" sz="2400" b="1" dirty="0" err="1" smtClean="0">
                <a:solidFill>
                  <a:schemeClr val="hlink"/>
                </a:solidFill>
                <a:latin typeface="Times New Roman" pitchFamily="18" charset="0"/>
                <a:cs typeface="Arial" charset="0"/>
              </a:rPr>
              <a:t>Khoa</a:t>
            </a:r>
            <a:r>
              <a:rPr lang="en-US" sz="2400" b="1" dirty="0" smtClean="0">
                <a:solidFill>
                  <a:schemeClr val="hlink"/>
                </a:solidFill>
                <a:latin typeface="Times New Roman" pitchFamily="18" charset="0"/>
                <a:cs typeface="Arial" charset="0"/>
              </a:rPr>
              <a:t> </a:t>
            </a:r>
            <a:r>
              <a:rPr lang="en-US" sz="2400" b="1" dirty="0" err="1">
                <a:solidFill>
                  <a:schemeClr val="hlink"/>
                </a:solidFill>
                <a:latin typeface="Times New Roman" pitchFamily="18" charset="0"/>
                <a:cs typeface="Arial" charset="0"/>
              </a:rPr>
              <a:t>học</a:t>
            </a:r>
            <a:endParaRPr lang="en-US" sz="2400" b="1" dirty="0">
              <a:solidFill>
                <a:schemeClr val="hlink"/>
              </a:solidFill>
              <a:latin typeface="Times New Roman" pitchFamily="18" charset="0"/>
              <a:cs typeface="Arial" charset="0"/>
            </a:endParaRPr>
          </a:p>
        </p:txBody>
      </p:sp>
      <p:sp>
        <p:nvSpPr>
          <p:cNvPr id="34822" name="Rectangle 5"/>
          <p:cNvSpPr>
            <a:spLocks noChangeArrowheads="1"/>
          </p:cNvSpPr>
          <p:nvPr/>
        </p:nvSpPr>
        <p:spPr bwMode="auto">
          <a:xfrm>
            <a:off x="341313" y="2514600"/>
            <a:ext cx="8686800" cy="457200"/>
          </a:xfrm>
          <a:prstGeom prst="rect">
            <a:avLst/>
          </a:prstGeom>
          <a:noFill/>
          <a:ln w="9525">
            <a:noFill/>
            <a:miter lim="800000"/>
            <a:headEnd/>
            <a:tailEnd/>
          </a:ln>
        </p:spPr>
        <p:txBody>
          <a:bodyPr>
            <a:spAutoFit/>
          </a:bodyPr>
          <a:lstStyle/>
          <a:p>
            <a:r>
              <a:rPr lang="en-US" sz="2400" u="sng">
                <a:solidFill>
                  <a:srgbClr val="FF0000"/>
                </a:solidFill>
                <a:cs typeface="Arial" charset="0"/>
              </a:rPr>
              <a:t>Hoạt động 2</a:t>
            </a:r>
            <a:r>
              <a:rPr lang="en-US" sz="2400">
                <a:solidFill>
                  <a:srgbClr val="FF0000"/>
                </a:solidFill>
                <a:cs typeface="Arial" charset="0"/>
              </a:rPr>
              <a:t>:</a:t>
            </a:r>
            <a:r>
              <a:rPr lang="en-US" sz="2400">
                <a:solidFill>
                  <a:schemeClr val="hlink"/>
                </a:solidFill>
                <a:cs typeface="Arial" charset="0"/>
              </a:rPr>
              <a:t> Nhóm thức ăn cần có trong một bữa ăn cân đối:</a:t>
            </a:r>
            <a:endParaRPr lang="en-US" sz="2400" i="1" u="sng">
              <a:solidFill>
                <a:schemeClr val="hlink"/>
              </a:solidFill>
              <a:latin typeface="VNI-Times" pitchFamily="2" charset="0"/>
              <a:cs typeface="Arial" charset="0"/>
            </a:endParaRPr>
          </a:p>
        </p:txBody>
      </p:sp>
      <p:sp>
        <p:nvSpPr>
          <p:cNvPr id="34823" name="Rectangle 5"/>
          <p:cNvSpPr>
            <a:spLocks noChangeArrowheads="1"/>
          </p:cNvSpPr>
          <p:nvPr/>
        </p:nvSpPr>
        <p:spPr bwMode="auto">
          <a:xfrm>
            <a:off x="1905000" y="914400"/>
            <a:ext cx="5715000" cy="822325"/>
          </a:xfrm>
          <a:prstGeom prst="rect">
            <a:avLst/>
          </a:prstGeom>
          <a:noFill/>
          <a:ln w="9525">
            <a:noFill/>
            <a:miter lim="800000"/>
            <a:headEnd/>
            <a:tailEnd/>
          </a:ln>
        </p:spPr>
        <p:txBody>
          <a:bodyPr>
            <a:spAutoFit/>
          </a:bodyPr>
          <a:lstStyle/>
          <a:p>
            <a:pPr algn="ctr"/>
            <a:r>
              <a:rPr lang="en-US" sz="2400" b="1">
                <a:solidFill>
                  <a:srgbClr val="FF0000"/>
                </a:solidFill>
                <a:cs typeface="Arial" charset="0"/>
              </a:rPr>
              <a:t>Tại sao cần phải phối hợp nhiều loại thức ăn?</a:t>
            </a:r>
            <a:endParaRPr lang="en-US" sz="2400" i="1" u="sng">
              <a:solidFill>
                <a:srgbClr val="FF0000"/>
              </a:solidFill>
              <a:latin typeface="VNI-Times" pitchFamily="2" charset="0"/>
              <a:cs typeface="Arial" charset="0"/>
            </a:endParaRPr>
          </a:p>
        </p:txBody>
      </p:sp>
      <p:sp>
        <p:nvSpPr>
          <p:cNvPr id="34824" name="Rectangle 5"/>
          <p:cNvSpPr>
            <a:spLocks noChangeArrowheads="1"/>
          </p:cNvSpPr>
          <p:nvPr/>
        </p:nvSpPr>
        <p:spPr bwMode="auto">
          <a:xfrm>
            <a:off x="152400" y="1676400"/>
            <a:ext cx="8686800" cy="822325"/>
          </a:xfrm>
          <a:prstGeom prst="rect">
            <a:avLst/>
          </a:prstGeom>
          <a:noFill/>
          <a:ln w="9525">
            <a:noFill/>
            <a:miter lim="800000"/>
            <a:headEnd/>
            <a:tailEnd/>
          </a:ln>
        </p:spPr>
        <p:txBody>
          <a:bodyPr>
            <a:spAutoFit/>
          </a:bodyPr>
          <a:lstStyle/>
          <a:p>
            <a:pPr algn="ctr"/>
            <a:r>
              <a:rPr lang="en-US" sz="2400" u="sng">
                <a:solidFill>
                  <a:srgbClr val="FF0000"/>
                </a:solidFill>
                <a:cs typeface="Arial" charset="0"/>
              </a:rPr>
              <a:t>Hoạt động 1</a:t>
            </a:r>
            <a:r>
              <a:rPr lang="en-US" sz="2400">
                <a:solidFill>
                  <a:srgbClr val="FF0000"/>
                </a:solidFill>
                <a:cs typeface="Arial" charset="0"/>
              </a:rPr>
              <a:t>:</a:t>
            </a:r>
            <a:r>
              <a:rPr lang="en-US" sz="2400">
                <a:solidFill>
                  <a:schemeClr val="hlink"/>
                </a:solidFill>
                <a:cs typeface="Arial" charset="0"/>
              </a:rPr>
              <a:t> Vì sao cần phải phối hợp nhiều loại thức ăn và thường xuyên thay đổi món ăn?</a:t>
            </a:r>
            <a:endParaRPr lang="en-US" sz="2400" i="1" u="sng">
              <a:solidFill>
                <a:schemeClr val="hlink"/>
              </a:solidFill>
              <a:latin typeface="VNI-Times" pitchFamily="2" charset="0"/>
              <a:cs typeface="Arial" charset="0"/>
            </a:endParaRPr>
          </a:p>
        </p:txBody>
      </p:sp>
      <p:sp>
        <p:nvSpPr>
          <p:cNvPr id="34825" name="Text Box 11"/>
          <p:cNvSpPr txBox="1">
            <a:spLocks noChangeArrowheads="1"/>
          </p:cNvSpPr>
          <p:nvPr/>
        </p:nvSpPr>
        <p:spPr bwMode="auto">
          <a:xfrm>
            <a:off x="685800" y="3357563"/>
            <a:ext cx="7848600" cy="2586037"/>
          </a:xfrm>
          <a:prstGeom prst="rect">
            <a:avLst/>
          </a:prstGeom>
          <a:noFill/>
          <a:ln w="57150">
            <a:solidFill>
              <a:schemeClr val="hlink"/>
            </a:solidFill>
            <a:miter lim="800000"/>
            <a:headEnd/>
            <a:tailEnd/>
          </a:ln>
        </p:spPr>
        <p:txBody>
          <a:bodyPr>
            <a:spAutoFit/>
          </a:bodyPr>
          <a:lstStyle/>
          <a:p>
            <a:pPr>
              <a:spcBef>
                <a:spcPct val="50000"/>
              </a:spcBef>
            </a:pPr>
            <a:r>
              <a:rPr lang="en-US" sz="3200" b="1">
                <a:solidFill>
                  <a:srgbClr val="FF0000"/>
                </a:solidFill>
              </a:rPr>
              <a:t>    Một bữa ăn có nhiều loại thức ăn đủ nhóm: bột đường, đạm, béo, vi-ta-min, khoáng và chất xơ với tỉ lệ hợp lí như tháp dinh dưỡng cân đối chỉ dẫn là một bữa ăn cân đối.</a:t>
            </a:r>
          </a:p>
        </p:txBody>
      </p:sp>
      <p:pic>
        <p:nvPicPr>
          <p:cNvPr id="34827" name="Picture 11" descr="chim bay"/>
          <p:cNvPicPr>
            <a:picLocks noChangeAspect="1" noChangeArrowheads="1" noCrop="1"/>
          </p:cNvPicPr>
          <p:nvPr/>
        </p:nvPicPr>
        <p:blipFill>
          <a:blip r:embed="rId4"/>
          <a:srcRect/>
          <a:stretch>
            <a:fillRect/>
          </a:stretch>
        </p:blipFill>
        <p:spPr bwMode="auto">
          <a:xfrm>
            <a:off x="6248400" y="838200"/>
            <a:ext cx="1908175" cy="457200"/>
          </a:xfrm>
          <a:prstGeom prst="rect">
            <a:avLst/>
          </a:prstGeom>
          <a:noFill/>
        </p:spPr>
      </p:pic>
      <p:pic>
        <p:nvPicPr>
          <p:cNvPr id="34828" name="Picture 12" descr="chim bay"/>
          <p:cNvPicPr>
            <a:picLocks noChangeAspect="1" noChangeArrowheads="1" noCrop="1"/>
          </p:cNvPicPr>
          <p:nvPr/>
        </p:nvPicPr>
        <p:blipFill>
          <a:blip r:embed="rId4"/>
          <a:srcRect/>
          <a:stretch>
            <a:fillRect/>
          </a:stretch>
        </p:blipFill>
        <p:spPr bwMode="auto">
          <a:xfrm>
            <a:off x="1219200" y="914400"/>
            <a:ext cx="1908175" cy="457200"/>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N3"/>
          <p:cNvPicPr>
            <a:picLocks noChangeAspect="1" noChangeArrowheads="1"/>
          </p:cNvPicPr>
          <p:nvPr/>
        </p:nvPicPr>
        <p:blipFill>
          <a:blip r:embed="rId3"/>
          <a:srcRect/>
          <a:stretch>
            <a:fillRect/>
          </a:stretch>
        </p:blipFill>
        <p:spPr bwMode="auto">
          <a:xfrm rot="10800000" flipV="1">
            <a:off x="0" y="-9525"/>
            <a:ext cx="9144000" cy="184150"/>
          </a:xfrm>
          <a:prstGeom prst="rect">
            <a:avLst/>
          </a:prstGeom>
          <a:noFill/>
          <a:ln w="9525">
            <a:noFill/>
            <a:miter lim="800000"/>
            <a:headEnd/>
            <a:tailEnd/>
          </a:ln>
        </p:spPr>
      </p:pic>
      <p:pic>
        <p:nvPicPr>
          <p:cNvPr id="35842" name="Picture 3" descr="N3"/>
          <p:cNvPicPr>
            <a:picLocks noChangeAspect="1" noChangeArrowheads="1"/>
          </p:cNvPicPr>
          <p:nvPr/>
        </p:nvPicPr>
        <p:blipFill>
          <a:blip r:embed="rId3"/>
          <a:srcRect/>
          <a:stretch>
            <a:fillRect/>
          </a:stretch>
        </p:blipFill>
        <p:spPr bwMode="auto">
          <a:xfrm rot="10800000" flipV="1">
            <a:off x="0" y="6705600"/>
            <a:ext cx="9144000" cy="161925"/>
          </a:xfrm>
          <a:prstGeom prst="rect">
            <a:avLst/>
          </a:prstGeom>
          <a:noFill/>
          <a:ln w="9525">
            <a:noFill/>
            <a:miter lim="800000"/>
            <a:headEnd/>
            <a:tailEnd/>
          </a:ln>
        </p:spPr>
      </p:pic>
      <p:pic>
        <p:nvPicPr>
          <p:cNvPr id="35843" name="Picture 4" descr="N3"/>
          <p:cNvPicPr>
            <a:picLocks noChangeAspect="1" noChangeArrowheads="1"/>
          </p:cNvPicPr>
          <p:nvPr/>
        </p:nvPicPr>
        <p:blipFill>
          <a:blip r:embed="rId3"/>
          <a:srcRect/>
          <a:stretch>
            <a:fillRect/>
          </a:stretch>
        </p:blipFill>
        <p:spPr bwMode="auto">
          <a:xfrm rot="16200000" flipV="1">
            <a:off x="-3352800" y="3352800"/>
            <a:ext cx="6858000" cy="152400"/>
          </a:xfrm>
          <a:prstGeom prst="rect">
            <a:avLst/>
          </a:prstGeom>
          <a:noFill/>
          <a:ln w="9525">
            <a:noFill/>
            <a:miter lim="800000"/>
            <a:headEnd/>
            <a:tailEnd/>
          </a:ln>
        </p:spPr>
      </p:pic>
      <p:pic>
        <p:nvPicPr>
          <p:cNvPr id="35844" name="Picture 5" descr="N3"/>
          <p:cNvPicPr>
            <a:picLocks noChangeAspect="1" noChangeArrowheads="1"/>
          </p:cNvPicPr>
          <p:nvPr/>
        </p:nvPicPr>
        <p:blipFill>
          <a:blip r:embed="rId3"/>
          <a:srcRect/>
          <a:stretch>
            <a:fillRect/>
          </a:stretch>
        </p:blipFill>
        <p:spPr bwMode="auto">
          <a:xfrm rot="16200000" flipV="1">
            <a:off x="5638800" y="3352800"/>
            <a:ext cx="6858000" cy="152400"/>
          </a:xfrm>
          <a:prstGeom prst="rect">
            <a:avLst/>
          </a:prstGeom>
          <a:noFill/>
          <a:ln w="9525">
            <a:noFill/>
            <a:miter lim="800000"/>
            <a:headEnd/>
            <a:tailEnd/>
          </a:ln>
        </p:spPr>
      </p:pic>
      <p:sp>
        <p:nvSpPr>
          <p:cNvPr id="35845" name="Text Box 6"/>
          <p:cNvSpPr txBox="1">
            <a:spLocks noChangeArrowheads="1"/>
          </p:cNvSpPr>
          <p:nvPr/>
        </p:nvSpPr>
        <p:spPr bwMode="auto">
          <a:xfrm>
            <a:off x="2133600" y="152400"/>
            <a:ext cx="5029200" cy="461665"/>
          </a:xfrm>
          <a:prstGeom prst="rect">
            <a:avLst/>
          </a:prstGeom>
          <a:noFill/>
          <a:ln w="9525">
            <a:noFill/>
            <a:miter lim="800000"/>
            <a:headEnd/>
            <a:tailEnd/>
          </a:ln>
        </p:spPr>
        <p:txBody>
          <a:bodyPr>
            <a:spAutoFit/>
          </a:bodyPr>
          <a:lstStyle/>
          <a:p>
            <a:pPr algn="ctr">
              <a:spcBef>
                <a:spcPct val="50000"/>
              </a:spcBef>
            </a:pPr>
            <a:r>
              <a:rPr lang="en-US" sz="2400" b="1" dirty="0" err="1" smtClean="0">
                <a:solidFill>
                  <a:schemeClr val="hlink"/>
                </a:solidFill>
                <a:latin typeface="Times New Roman" pitchFamily="18" charset="0"/>
                <a:cs typeface="Arial" charset="0"/>
              </a:rPr>
              <a:t>Khoa</a:t>
            </a:r>
            <a:r>
              <a:rPr lang="en-US" sz="2400" b="1" dirty="0" smtClean="0">
                <a:solidFill>
                  <a:schemeClr val="hlink"/>
                </a:solidFill>
                <a:latin typeface="Times New Roman" pitchFamily="18" charset="0"/>
                <a:cs typeface="Arial" charset="0"/>
              </a:rPr>
              <a:t> </a:t>
            </a:r>
            <a:r>
              <a:rPr lang="en-US" sz="2400" b="1" dirty="0" err="1">
                <a:solidFill>
                  <a:schemeClr val="hlink"/>
                </a:solidFill>
                <a:latin typeface="Times New Roman" pitchFamily="18" charset="0"/>
                <a:cs typeface="Arial" charset="0"/>
              </a:rPr>
              <a:t>học</a:t>
            </a:r>
            <a:endParaRPr lang="en-US" sz="2400" b="1" dirty="0">
              <a:solidFill>
                <a:schemeClr val="hlink"/>
              </a:solidFill>
              <a:latin typeface="Times New Roman" pitchFamily="18" charset="0"/>
              <a:cs typeface="Arial" charset="0"/>
            </a:endParaRPr>
          </a:p>
        </p:txBody>
      </p:sp>
      <p:sp>
        <p:nvSpPr>
          <p:cNvPr id="35846" name="Rectangle 5"/>
          <p:cNvSpPr>
            <a:spLocks noChangeArrowheads="1"/>
          </p:cNvSpPr>
          <p:nvPr/>
        </p:nvSpPr>
        <p:spPr bwMode="auto">
          <a:xfrm>
            <a:off x="1905000" y="914400"/>
            <a:ext cx="5715000" cy="822325"/>
          </a:xfrm>
          <a:prstGeom prst="rect">
            <a:avLst/>
          </a:prstGeom>
          <a:noFill/>
          <a:ln w="9525">
            <a:noFill/>
            <a:miter lim="800000"/>
            <a:headEnd/>
            <a:tailEnd/>
          </a:ln>
        </p:spPr>
        <p:txBody>
          <a:bodyPr>
            <a:spAutoFit/>
          </a:bodyPr>
          <a:lstStyle/>
          <a:p>
            <a:pPr algn="ctr"/>
            <a:r>
              <a:rPr lang="en-US" sz="2400" b="1">
                <a:solidFill>
                  <a:srgbClr val="FF0000"/>
                </a:solidFill>
                <a:cs typeface="Arial" charset="0"/>
              </a:rPr>
              <a:t>Tại sao cần phải phối hợp nhiều loại thức ăn?</a:t>
            </a:r>
            <a:endParaRPr lang="en-US" sz="2400" i="1" u="sng">
              <a:solidFill>
                <a:srgbClr val="FF0000"/>
              </a:solidFill>
              <a:latin typeface="VNI-Times" pitchFamily="2" charset="0"/>
              <a:cs typeface="Arial" charset="0"/>
            </a:endParaRPr>
          </a:p>
        </p:txBody>
      </p:sp>
      <p:sp>
        <p:nvSpPr>
          <p:cNvPr id="35847" name="WordArt 11"/>
          <p:cNvSpPr>
            <a:spLocks noChangeArrowheads="1" noChangeShapeType="1" noTextEdit="1"/>
          </p:cNvSpPr>
          <p:nvPr/>
        </p:nvSpPr>
        <p:spPr bwMode="auto">
          <a:xfrm>
            <a:off x="2971800" y="2057400"/>
            <a:ext cx="3276600" cy="685800"/>
          </a:xfrm>
          <a:prstGeom prst="rect">
            <a:avLst/>
          </a:prstGeom>
        </p:spPr>
        <p:txBody>
          <a:bodyPr wrap="none" fromWordArt="1">
            <a:prstTxWarp prst="textPlain">
              <a:avLst>
                <a:gd name="adj" fmla="val 50000"/>
              </a:avLst>
            </a:prstTxWarp>
          </a:bodyPr>
          <a:lstStyle/>
          <a:p>
            <a:pPr algn="ctr"/>
            <a:r>
              <a:rPr lang="vi-VN" sz="3600" b="1" kern="10">
                <a:ln w="19050">
                  <a:solidFill>
                    <a:schemeClr val="tx1"/>
                  </a:solidFill>
                  <a:round/>
                  <a:headEnd/>
                  <a:tailEnd/>
                </a:ln>
                <a:solidFill>
                  <a:srgbClr val="FF0000"/>
                </a:solidFill>
                <a:effectLst>
                  <a:outerShdw dist="35921" dir="2700000" algn="ctr" rotWithShape="0">
                    <a:srgbClr val="990000"/>
                  </a:outerShdw>
                </a:effectLst>
                <a:latin typeface="Arial Unicode MS"/>
                <a:ea typeface="Arial Unicode MS"/>
                <a:cs typeface="Arial Unicode MS"/>
              </a:rPr>
              <a:t>Trò chơi</a:t>
            </a:r>
            <a:endParaRPr lang="en-US" sz="3600" b="1" kern="10">
              <a:ln w="19050">
                <a:solidFill>
                  <a:schemeClr val="tx1"/>
                </a:solidFill>
                <a:round/>
                <a:headEnd/>
                <a:tailEnd/>
              </a:ln>
              <a:solidFill>
                <a:srgbClr val="FF0000"/>
              </a:solidFill>
              <a:effectLst>
                <a:outerShdw dist="35921" dir="2700000" algn="ctr" rotWithShape="0">
                  <a:srgbClr val="990000"/>
                </a:outerShdw>
              </a:effectLst>
              <a:latin typeface="Arial Unicode MS"/>
              <a:ea typeface="Arial Unicode MS"/>
              <a:cs typeface="Arial Unicode MS"/>
            </a:endParaRPr>
          </a:p>
        </p:txBody>
      </p:sp>
      <p:sp>
        <p:nvSpPr>
          <p:cNvPr id="35848" name="WordArt 12"/>
          <p:cNvSpPr>
            <a:spLocks noChangeArrowheads="1" noChangeShapeType="1" noTextEdit="1"/>
          </p:cNvSpPr>
          <p:nvPr/>
        </p:nvSpPr>
        <p:spPr bwMode="auto">
          <a:xfrm>
            <a:off x="1143000" y="3429000"/>
            <a:ext cx="7239000" cy="1676400"/>
          </a:xfrm>
          <a:prstGeom prst="rect">
            <a:avLst/>
          </a:prstGeom>
        </p:spPr>
        <p:txBody>
          <a:bodyPr wrap="none" fromWordArt="1">
            <a:prstTxWarp prst="textPlain">
              <a:avLst>
                <a:gd name="adj" fmla="val 50000"/>
              </a:avLst>
            </a:prstTxWarp>
          </a:bodyPr>
          <a:lstStyle/>
          <a:p>
            <a:pPr algn="ctr"/>
            <a:r>
              <a:rPr lang="en-US" sz="3600" b="1" kern="10">
                <a:ln w="19050">
                  <a:solidFill>
                    <a:schemeClr val="tx1"/>
                  </a:solidFill>
                  <a:round/>
                  <a:headEnd/>
                  <a:tailEnd/>
                </a:ln>
                <a:solidFill>
                  <a:srgbClr val="FFCC00"/>
                </a:solidFill>
                <a:effectLst>
                  <a:outerShdw dist="35921" dir="2700000" algn="ctr" rotWithShape="0">
                    <a:srgbClr val="990000"/>
                  </a:outerShdw>
                </a:effectLst>
                <a:latin typeface="Arial Unicode MS"/>
                <a:ea typeface="Arial Unicode MS"/>
                <a:cs typeface="Arial Unicode MS"/>
              </a:rPr>
              <a:t>ĐI CHỢ</a:t>
            </a:r>
          </a:p>
        </p:txBody>
      </p:sp>
      <p:pic>
        <p:nvPicPr>
          <p:cNvPr id="35850" name="Picture 10" descr="671691"/>
          <p:cNvPicPr>
            <a:picLocks noChangeAspect="1" noChangeArrowheads="1" noCrop="1"/>
          </p:cNvPicPr>
          <p:nvPr/>
        </p:nvPicPr>
        <p:blipFill>
          <a:blip r:embed="rId4"/>
          <a:srcRect/>
          <a:stretch>
            <a:fillRect/>
          </a:stretch>
        </p:blipFill>
        <p:spPr bwMode="auto">
          <a:xfrm>
            <a:off x="7648575" y="255588"/>
            <a:ext cx="1343025" cy="1144587"/>
          </a:xfrm>
          <a:prstGeom prst="rect">
            <a:avLst/>
          </a:prstGeom>
          <a:noFill/>
        </p:spPr>
      </p:pic>
      <p:pic>
        <p:nvPicPr>
          <p:cNvPr id="35851" name="Picture 11" descr="671691"/>
          <p:cNvPicPr>
            <a:picLocks noChangeAspect="1" noChangeArrowheads="1" noCrop="1"/>
          </p:cNvPicPr>
          <p:nvPr/>
        </p:nvPicPr>
        <p:blipFill>
          <a:blip r:embed="rId4"/>
          <a:srcRect/>
          <a:stretch>
            <a:fillRect/>
          </a:stretch>
        </p:blipFill>
        <p:spPr bwMode="auto">
          <a:xfrm>
            <a:off x="76200" y="228600"/>
            <a:ext cx="1295400" cy="1095375"/>
          </a:xfrm>
          <a:prstGeom prst="rect">
            <a:avLst/>
          </a:prstGeom>
          <a:noFill/>
        </p:spPr>
      </p:pic>
      <p:pic>
        <p:nvPicPr>
          <p:cNvPr id="35852" name="Picture 12" descr="chim bay"/>
          <p:cNvPicPr>
            <a:picLocks noChangeAspect="1" noChangeArrowheads="1" noCrop="1"/>
          </p:cNvPicPr>
          <p:nvPr/>
        </p:nvPicPr>
        <p:blipFill>
          <a:blip r:embed="rId5"/>
          <a:srcRect/>
          <a:stretch>
            <a:fillRect/>
          </a:stretch>
        </p:blipFill>
        <p:spPr bwMode="auto">
          <a:xfrm>
            <a:off x="6248400" y="838200"/>
            <a:ext cx="1908175" cy="457200"/>
          </a:xfrm>
          <a:prstGeom prst="rect">
            <a:avLst/>
          </a:prstGeom>
          <a:noFill/>
        </p:spPr>
      </p:pic>
      <p:pic>
        <p:nvPicPr>
          <p:cNvPr id="35853" name="Picture 13" descr="chim bay"/>
          <p:cNvPicPr>
            <a:picLocks noChangeAspect="1" noChangeArrowheads="1" noCrop="1"/>
          </p:cNvPicPr>
          <p:nvPr/>
        </p:nvPicPr>
        <p:blipFill>
          <a:blip r:embed="rId5"/>
          <a:srcRect/>
          <a:stretch>
            <a:fillRect/>
          </a:stretch>
        </p:blipFill>
        <p:spPr bwMode="auto">
          <a:xfrm>
            <a:off x="1219200" y="914400"/>
            <a:ext cx="1908175" cy="457200"/>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N3"/>
          <p:cNvPicPr>
            <a:picLocks noChangeAspect="1" noChangeArrowheads="1"/>
          </p:cNvPicPr>
          <p:nvPr/>
        </p:nvPicPr>
        <p:blipFill>
          <a:blip r:embed="rId3"/>
          <a:srcRect/>
          <a:stretch>
            <a:fillRect/>
          </a:stretch>
        </p:blipFill>
        <p:spPr bwMode="auto">
          <a:xfrm rot="10800000" flipV="1">
            <a:off x="0" y="-9525"/>
            <a:ext cx="9144000" cy="184150"/>
          </a:xfrm>
          <a:prstGeom prst="rect">
            <a:avLst/>
          </a:prstGeom>
          <a:noFill/>
          <a:ln w="9525">
            <a:noFill/>
            <a:miter lim="800000"/>
            <a:headEnd/>
            <a:tailEnd/>
          </a:ln>
        </p:spPr>
      </p:pic>
      <p:pic>
        <p:nvPicPr>
          <p:cNvPr id="36866" name="Picture 3" descr="N3"/>
          <p:cNvPicPr>
            <a:picLocks noChangeAspect="1" noChangeArrowheads="1"/>
          </p:cNvPicPr>
          <p:nvPr/>
        </p:nvPicPr>
        <p:blipFill>
          <a:blip r:embed="rId3"/>
          <a:srcRect/>
          <a:stretch>
            <a:fillRect/>
          </a:stretch>
        </p:blipFill>
        <p:spPr bwMode="auto">
          <a:xfrm rot="10800000" flipV="1">
            <a:off x="0" y="6705600"/>
            <a:ext cx="9144000" cy="161925"/>
          </a:xfrm>
          <a:prstGeom prst="rect">
            <a:avLst/>
          </a:prstGeom>
          <a:noFill/>
          <a:ln w="9525">
            <a:noFill/>
            <a:miter lim="800000"/>
            <a:headEnd/>
            <a:tailEnd/>
          </a:ln>
        </p:spPr>
      </p:pic>
      <p:pic>
        <p:nvPicPr>
          <p:cNvPr id="36867" name="Picture 4" descr="N3"/>
          <p:cNvPicPr>
            <a:picLocks noChangeAspect="1" noChangeArrowheads="1"/>
          </p:cNvPicPr>
          <p:nvPr/>
        </p:nvPicPr>
        <p:blipFill>
          <a:blip r:embed="rId3"/>
          <a:srcRect/>
          <a:stretch>
            <a:fillRect/>
          </a:stretch>
        </p:blipFill>
        <p:spPr bwMode="auto">
          <a:xfrm rot="16200000" flipV="1">
            <a:off x="-3352800" y="3352800"/>
            <a:ext cx="6858000" cy="152400"/>
          </a:xfrm>
          <a:prstGeom prst="rect">
            <a:avLst/>
          </a:prstGeom>
          <a:noFill/>
          <a:ln w="9525">
            <a:noFill/>
            <a:miter lim="800000"/>
            <a:headEnd/>
            <a:tailEnd/>
          </a:ln>
        </p:spPr>
      </p:pic>
      <p:pic>
        <p:nvPicPr>
          <p:cNvPr id="36868" name="Picture 5" descr="N3"/>
          <p:cNvPicPr>
            <a:picLocks noChangeAspect="1" noChangeArrowheads="1"/>
          </p:cNvPicPr>
          <p:nvPr/>
        </p:nvPicPr>
        <p:blipFill>
          <a:blip r:embed="rId3"/>
          <a:srcRect/>
          <a:stretch>
            <a:fillRect/>
          </a:stretch>
        </p:blipFill>
        <p:spPr bwMode="auto">
          <a:xfrm rot="16200000" flipV="1">
            <a:off x="5638800" y="3352800"/>
            <a:ext cx="6858000" cy="152400"/>
          </a:xfrm>
          <a:prstGeom prst="rect">
            <a:avLst/>
          </a:prstGeom>
          <a:noFill/>
          <a:ln w="9525">
            <a:noFill/>
            <a:miter lim="800000"/>
            <a:headEnd/>
            <a:tailEnd/>
          </a:ln>
        </p:spPr>
      </p:pic>
      <p:sp>
        <p:nvSpPr>
          <p:cNvPr id="36869" name="Text Box 6"/>
          <p:cNvSpPr txBox="1">
            <a:spLocks noChangeArrowheads="1"/>
          </p:cNvSpPr>
          <p:nvPr/>
        </p:nvSpPr>
        <p:spPr bwMode="auto">
          <a:xfrm>
            <a:off x="2133600" y="152400"/>
            <a:ext cx="4800600" cy="430887"/>
          </a:xfrm>
          <a:prstGeom prst="rect">
            <a:avLst/>
          </a:prstGeom>
          <a:noFill/>
          <a:ln w="9525">
            <a:noFill/>
            <a:miter lim="800000"/>
            <a:headEnd/>
            <a:tailEnd/>
          </a:ln>
        </p:spPr>
        <p:txBody>
          <a:bodyPr>
            <a:spAutoFit/>
          </a:bodyPr>
          <a:lstStyle/>
          <a:p>
            <a:pPr algn="ctr">
              <a:spcBef>
                <a:spcPct val="50000"/>
              </a:spcBef>
            </a:pPr>
            <a:r>
              <a:rPr lang="en-US" sz="2200" b="1" dirty="0" err="1" smtClean="0">
                <a:solidFill>
                  <a:schemeClr val="hlink"/>
                </a:solidFill>
                <a:latin typeface="Times New Roman" pitchFamily="18" charset="0"/>
                <a:cs typeface="Arial" charset="0"/>
              </a:rPr>
              <a:t>Khoa</a:t>
            </a:r>
            <a:r>
              <a:rPr lang="en-US" sz="2200" b="1" dirty="0" smtClean="0">
                <a:solidFill>
                  <a:schemeClr val="hlink"/>
                </a:solidFill>
                <a:latin typeface="Times New Roman" pitchFamily="18" charset="0"/>
                <a:cs typeface="Arial" charset="0"/>
              </a:rPr>
              <a:t> </a:t>
            </a:r>
            <a:r>
              <a:rPr lang="en-US" sz="2200" b="1" dirty="0" err="1">
                <a:solidFill>
                  <a:schemeClr val="hlink"/>
                </a:solidFill>
                <a:latin typeface="Times New Roman" pitchFamily="18" charset="0"/>
                <a:cs typeface="Arial" charset="0"/>
              </a:rPr>
              <a:t>học</a:t>
            </a:r>
            <a:endParaRPr lang="en-US" sz="2200" b="1" dirty="0">
              <a:solidFill>
                <a:schemeClr val="hlink"/>
              </a:solidFill>
              <a:latin typeface="Times New Roman" pitchFamily="18" charset="0"/>
              <a:cs typeface="Arial" charset="0"/>
            </a:endParaRPr>
          </a:p>
        </p:txBody>
      </p:sp>
      <p:sp>
        <p:nvSpPr>
          <p:cNvPr id="36870" name="Rectangle 5"/>
          <p:cNvSpPr>
            <a:spLocks noChangeArrowheads="1"/>
          </p:cNvSpPr>
          <p:nvPr/>
        </p:nvSpPr>
        <p:spPr bwMode="auto">
          <a:xfrm>
            <a:off x="381000" y="1981200"/>
            <a:ext cx="8458200" cy="2838450"/>
          </a:xfrm>
          <a:prstGeom prst="rect">
            <a:avLst/>
          </a:prstGeom>
          <a:noFill/>
          <a:ln w="9525">
            <a:noFill/>
            <a:miter lim="800000"/>
            <a:headEnd/>
            <a:tailEnd/>
          </a:ln>
        </p:spPr>
        <p:txBody>
          <a:bodyPr>
            <a:spAutoFit/>
          </a:bodyPr>
          <a:lstStyle/>
          <a:p>
            <a:pPr algn="ctr"/>
            <a:r>
              <a:rPr lang="en-US" sz="3600" b="1">
                <a:solidFill>
                  <a:srgbClr val="FF0000"/>
                </a:solidFill>
                <a:cs typeface="Arial" charset="0"/>
              </a:rPr>
              <a:t>Quan sát các thức ăn có trong hình </a:t>
            </a:r>
            <a:r>
              <a:rPr lang="en-US" sz="3600" b="1">
                <a:solidFill>
                  <a:srgbClr val="FF0000"/>
                </a:solidFill>
              </a:rPr>
              <a:t>em hãy chọn 8 - 10 loại thức ăn tốt cho sức khỏe để chuẩn bị nấu một bữa ăn hợp lí và giải thích vì sao em lại chọn những thức ăn đó.</a:t>
            </a:r>
            <a:endParaRPr lang="en-US" sz="3600" b="1"/>
          </a:p>
        </p:txBody>
      </p:sp>
      <p:sp>
        <p:nvSpPr>
          <p:cNvPr id="36871" name="Rectangle 5"/>
          <p:cNvSpPr>
            <a:spLocks noChangeArrowheads="1"/>
          </p:cNvSpPr>
          <p:nvPr/>
        </p:nvSpPr>
        <p:spPr bwMode="auto">
          <a:xfrm>
            <a:off x="1676400" y="930275"/>
            <a:ext cx="5715000" cy="822325"/>
          </a:xfrm>
          <a:prstGeom prst="rect">
            <a:avLst/>
          </a:prstGeom>
          <a:noFill/>
          <a:ln w="9525">
            <a:noFill/>
            <a:miter lim="800000"/>
            <a:headEnd/>
            <a:tailEnd/>
          </a:ln>
        </p:spPr>
        <p:txBody>
          <a:bodyPr>
            <a:spAutoFit/>
          </a:bodyPr>
          <a:lstStyle/>
          <a:p>
            <a:pPr algn="ctr"/>
            <a:r>
              <a:rPr lang="en-US" sz="2400" b="1">
                <a:solidFill>
                  <a:srgbClr val="FF0000"/>
                </a:solidFill>
                <a:cs typeface="Arial" charset="0"/>
              </a:rPr>
              <a:t>Tại sao cần phải phối hợp nhiều loại thức ăn?</a:t>
            </a:r>
            <a:endParaRPr lang="en-US" sz="2400" i="1" u="sng">
              <a:solidFill>
                <a:srgbClr val="FF0000"/>
              </a:solidFill>
              <a:latin typeface="VNI-Times" pitchFamily="2" charset="0"/>
              <a:cs typeface="Arial" charset="0"/>
            </a:endParaRPr>
          </a:p>
        </p:txBody>
      </p:sp>
      <p:pic>
        <p:nvPicPr>
          <p:cNvPr id="36873" name="Picture 9" descr="671691"/>
          <p:cNvPicPr>
            <a:picLocks noChangeAspect="1" noChangeArrowheads="1" noCrop="1"/>
          </p:cNvPicPr>
          <p:nvPr/>
        </p:nvPicPr>
        <p:blipFill>
          <a:blip r:embed="rId4"/>
          <a:srcRect/>
          <a:stretch>
            <a:fillRect/>
          </a:stretch>
        </p:blipFill>
        <p:spPr bwMode="auto">
          <a:xfrm>
            <a:off x="7648575" y="255588"/>
            <a:ext cx="1343025" cy="1144587"/>
          </a:xfrm>
          <a:prstGeom prst="rect">
            <a:avLst/>
          </a:prstGeom>
          <a:noFill/>
        </p:spPr>
      </p:pic>
      <p:pic>
        <p:nvPicPr>
          <p:cNvPr id="36874" name="Picture 10" descr="671691"/>
          <p:cNvPicPr>
            <a:picLocks noChangeAspect="1" noChangeArrowheads="1" noCrop="1"/>
          </p:cNvPicPr>
          <p:nvPr/>
        </p:nvPicPr>
        <p:blipFill>
          <a:blip r:embed="rId4"/>
          <a:srcRect/>
          <a:stretch>
            <a:fillRect/>
          </a:stretch>
        </p:blipFill>
        <p:spPr bwMode="auto">
          <a:xfrm>
            <a:off x="76200" y="228600"/>
            <a:ext cx="1295400" cy="1095375"/>
          </a:xfrm>
          <a:prstGeom prst="rect">
            <a:avLst/>
          </a:prstGeom>
          <a:noFill/>
        </p:spPr>
      </p:pic>
      <p:pic>
        <p:nvPicPr>
          <p:cNvPr id="36875" name="Picture 11" descr="chim bay"/>
          <p:cNvPicPr>
            <a:picLocks noChangeAspect="1" noChangeArrowheads="1" noCrop="1"/>
          </p:cNvPicPr>
          <p:nvPr/>
        </p:nvPicPr>
        <p:blipFill>
          <a:blip r:embed="rId5"/>
          <a:srcRect/>
          <a:stretch>
            <a:fillRect/>
          </a:stretch>
        </p:blipFill>
        <p:spPr bwMode="auto">
          <a:xfrm>
            <a:off x="6248400" y="838200"/>
            <a:ext cx="1908175" cy="457200"/>
          </a:xfrm>
          <a:prstGeom prst="rect">
            <a:avLst/>
          </a:prstGeom>
          <a:noFill/>
        </p:spPr>
      </p:pic>
      <p:pic>
        <p:nvPicPr>
          <p:cNvPr id="36876" name="Picture 12" descr="chim bay"/>
          <p:cNvPicPr>
            <a:picLocks noChangeAspect="1" noChangeArrowheads="1" noCrop="1"/>
          </p:cNvPicPr>
          <p:nvPr/>
        </p:nvPicPr>
        <p:blipFill>
          <a:blip r:embed="rId5"/>
          <a:srcRect/>
          <a:stretch>
            <a:fillRect/>
          </a:stretch>
        </p:blipFill>
        <p:spPr bwMode="auto">
          <a:xfrm>
            <a:off x="1219200" y="914400"/>
            <a:ext cx="1908175" cy="457200"/>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Group 33"/>
          <p:cNvGrpSpPr>
            <a:grpSpLocks/>
          </p:cNvGrpSpPr>
          <p:nvPr/>
        </p:nvGrpSpPr>
        <p:grpSpPr bwMode="auto">
          <a:xfrm>
            <a:off x="0" y="0"/>
            <a:ext cx="9144000" cy="6858000"/>
            <a:chOff x="0" y="0"/>
            <a:chExt cx="5760" cy="4320"/>
          </a:xfrm>
        </p:grpSpPr>
        <p:pic>
          <p:nvPicPr>
            <p:cNvPr id="37890" name="Picture 20" descr="Giống-tôm-càng-xanh-762x445"/>
            <p:cNvPicPr>
              <a:picLocks noChangeAspect="1" noChangeArrowheads="1"/>
            </p:cNvPicPr>
            <p:nvPr/>
          </p:nvPicPr>
          <p:blipFill>
            <a:blip r:embed="rId3" cstate="print"/>
            <a:srcRect/>
            <a:stretch>
              <a:fillRect/>
            </a:stretch>
          </p:blipFill>
          <p:spPr bwMode="auto">
            <a:xfrm>
              <a:off x="3600" y="0"/>
              <a:ext cx="1056" cy="863"/>
            </a:xfrm>
            <a:prstGeom prst="rect">
              <a:avLst/>
            </a:prstGeom>
            <a:noFill/>
            <a:ln w="9525">
              <a:solidFill>
                <a:srgbClr val="0000FF"/>
              </a:solidFill>
              <a:miter lim="800000"/>
              <a:headEnd/>
              <a:tailEnd/>
            </a:ln>
          </p:spPr>
        </p:pic>
        <p:pic>
          <p:nvPicPr>
            <p:cNvPr id="37891" name="Picture 22" descr="1438828203-Gia-mua-ban-ca-chep-gion"/>
            <p:cNvPicPr>
              <a:picLocks noChangeAspect="1" noChangeArrowheads="1"/>
            </p:cNvPicPr>
            <p:nvPr/>
          </p:nvPicPr>
          <p:blipFill>
            <a:blip r:embed="rId4" cstate="print"/>
            <a:srcRect/>
            <a:stretch>
              <a:fillRect/>
            </a:stretch>
          </p:blipFill>
          <p:spPr bwMode="auto">
            <a:xfrm>
              <a:off x="4656" y="0"/>
              <a:ext cx="1104" cy="864"/>
            </a:xfrm>
            <a:prstGeom prst="rect">
              <a:avLst/>
            </a:prstGeom>
            <a:noFill/>
            <a:ln w="9525">
              <a:solidFill>
                <a:srgbClr val="0000FF"/>
              </a:solidFill>
              <a:miter lim="800000"/>
              <a:headEnd/>
              <a:tailEnd/>
            </a:ln>
          </p:spPr>
        </p:pic>
        <p:pic>
          <p:nvPicPr>
            <p:cNvPr id="37892" name="Picture 30" descr="dau-an-neptune-1l"/>
            <p:cNvPicPr>
              <a:picLocks noChangeAspect="1" noChangeArrowheads="1"/>
            </p:cNvPicPr>
            <p:nvPr/>
          </p:nvPicPr>
          <p:blipFill>
            <a:blip r:embed="rId5" cstate="print"/>
            <a:srcRect/>
            <a:stretch>
              <a:fillRect/>
            </a:stretch>
          </p:blipFill>
          <p:spPr bwMode="auto">
            <a:xfrm>
              <a:off x="2400" y="0"/>
              <a:ext cx="1200" cy="878"/>
            </a:xfrm>
            <a:prstGeom prst="rect">
              <a:avLst/>
            </a:prstGeom>
            <a:noFill/>
            <a:ln w="9525">
              <a:solidFill>
                <a:srgbClr val="0000FF"/>
              </a:solidFill>
              <a:miter lim="800000"/>
              <a:headEnd/>
              <a:tailEnd/>
            </a:ln>
          </p:spPr>
        </p:pic>
        <p:pic>
          <p:nvPicPr>
            <p:cNvPr id="37893" name="Picture 15" descr="anh-trung"/>
            <p:cNvPicPr>
              <a:picLocks noChangeAspect="1" noChangeArrowheads="1"/>
            </p:cNvPicPr>
            <p:nvPr/>
          </p:nvPicPr>
          <p:blipFill>
            <a:blip r:embed="rId6"/>
            <a:srcRect/>
            <a:stretch>
              <a:fillRect/>
            </a:stretch>
          </p:blipFill>
          <p:spPr bwMode="auto">
            <a:xfrm>
              <a:off x="1200" y="1691"/>
              <a:ext cx="1200" cy="885"/>
            </a:xfrm>
            <a:prstGeom prst="rect">
              <a:avLst/>
            </a:prstGeom>
            <a:noFill/>
            <a:ln w="9525">
              <a:solidFill>
                <a:srgbClr val="0000FF"/>
              </a:solidFill>
              <a:miter lim="800000"/>
              <a:headEnd/>
              <a:tailEnd/>
            </a:ln>
          </p:spPr>
        </p:pic>
        <p:pic>
          <p:nvPicPr>
            <p:cNvPr id="37894" name="Picture 16" descr="mi (1)_PWAB"/>
            <p:cNvPicPr>
              <a:picLocks noChangeAspect="1" noChangeArrowheads="1"/>
            </p:cNvPicPr>
            <p:nvPr/>
          </p:nvPicPr>
          <p:blipFill>
            <a:blip r:embed="rId7" cstate="print"/>
            <a:srcRect/>
            <a:stretch>
              <a:fillRect/>
            </a:stretch>
          </p:blipFill>
          <p:spPr bwMode="auto">
            <a:xfrm>
              <a:off x="1200" y="2583"/>
              <a:ext cx="1200" cy="892"/>
            </a:xfrm>
            <a:prstGeom prst="rect">
              <a:avLst/>
            </a:prstGeom>
            <a:noFill/>
            <a:ln w="9525">
              <a:solidFill>
                <a:srgbClr val="0000FF"/>
              </a:solidFill>
              <a:miter lim="800000"/>
              <a:headEnd/>
              <a:tailEnd/>
            </a:ln>
          </p:spPr>
        </p:pic>
        <p:pic>
          <p:nvPicPr>
            <p:cNvPr id="37895" name="Picture 17" descr="1_FRGV"/>
            <p:cNvPicPr>
              <a:picLocks noChangeAspect="1" noChangeArrowheads="1"/>
            </p:cNvPicPr>
            <p:nvPr/>
          </p:nvPicPr>
          <p:blipFill>
            <a:blip r:embed="rId8" cstate="print"/>
            <a:srcRect/>
            <a:stretch>
              <a:fillRect/>
            </a:stretch>
          </p:blipFill>
          <p:spPr bwMode="auto">
            <a:xfrm>
              <a:off x="0" y="846"/>
              <a:ext cx="1200" cy="816"/>
            </a:xfrm>
            <a:prstGeom prst="rect">
              <a:avLst/>
            </a:prstGeom>
            <a:noFill/>
            <a:ln w="9525">
              <a:solidFill>
                <a:srgbClr val="0000FF"/>
              </a:solidFill>
              <a:miter lim="800000"/>
              <a:headEnd/>
              <a:tailEnd/>
            </a:ln>
          </p:spPr>
        </p:pic>
        <p:pic>
          <p:nvPicPr>
            <p:cNvPr id="37896" name="Picture 18" descr="bi-quyet-chon-du-du-ngon"/>
            <p:cNvPicPr>
              <a:picLocks noChangeAspect="1" noChangeArrowheads="1"/>
            </p:cNvPicPr>
            <p:nvPr/>
          </p:nvPicPr>
          <p:blipFill>
            <a:blip r:embed="rId9" cstate="print"/>
            <a:srcRect/>
            <a:stretch>
              <a:fillRect/>
            </a:stretch>
          </p:blipFill>
          <p:spPr bwMode="auto">
            <a:xfrm>
              <a:off x="1200" y="893"/>
              <a:ext cx="1200" cy="798"/>
            </a:xfrm>
            <a:prstGeom prst="rect">
              <a:avLst/>
            </a:prstGeom>
            <a:noFill/>
            <a:ln w="9525">
              <a:solidFill>
                <a:srgbClr val="0000FF"/>
              </a:solidFill>
              <a:miter lim="800000"/>
              <a:headEnd/>
              <a:tailEnd/>
            </a:ln>
          </p:spPr>
        </p:pic>
        <p:pic>
          <p:nvPicPr>
            <p:cNvPr id="37897" name="Picture 19" descr="Sup-lo-xanh"/>
            <p:cNvPicPr>
              <a:picLocks noChangeAspect="1" noChangeArrowheads="1"/>
            </p:cNvPicPr>
            <p:nvPr/>
          </p:nvPicPr>
          <p:blipFill>
            <a:blip r:embed="rId10" cstate="print"/>
            <a:srcRect/>
            <a:stretch>
              <a:fillRect/>
            </a:stretch>
          </p:blipFill>
          <p:spPr bwMode="auto">
            <a:xfrm>
              <a:off x="3600" y="846"/>
              <a:ext cx="1056" cy="834"/>
            </a:xfrm>
            <a:prstGeom prst="rect">
              <a:avLst/>
            </a:prstGeom>
            <a:noFill/>
            <a:ln w="9525">
              <a:solidFill>
                <a:srgbClr val="0000FF"/>
              </a:solidFill>
              <a:miter lim="800000"/>
              <a:headEnd/>
              <a:tailEnd/>
            </a:ln>
          </p:spPr>
        </p:pic>
        <p:pic>
          <p:nvPicPr>
            <p:cNvPr id="37898" name="Picture 21" descr="Scylla_"/>
            <p:cNvPicPr>
              <a:picLocks noChangeAspect="1" noChangeArrowheads="1"/>
            </p:cNvPicPr>
            <p:nvPr/>
          </p:nvPicPr>
          <p:blipFill>
            <a:blip r:embed="rId11"/>
            <a:srcRect/>
            <a:stretch>
              <a:fillRect/>
            </a:stretch>
          </p:blipFill>
          <p:spPr bwMode="auto">
            <a:xfrm>
              <a:off x="2400" y="846"/>
              <a:ext cx="1200" cy="845"/>
            </a:xfrm>
            <a:prstGeom prst="rect">
              <a:avLst/>
            </a:prstGeom>
            <a:noFill/>
            <a:ln w="9525">
              <a:solidFill>
                <a:srgbClr val="0000FF"/>
              </a:solidFill>
              <a:miter lim="800000"/>
              <a:headEnd/>
              <a:tailEnd/>
            </a:ln>
          </p:spPr>
        </p:pic>
        <p:pic>
          <p:nvPicPr>
            <p:cNvPr id="37899" name="Picture 23" descr="dua_chuot_3"/>
            <p:cNvPicPr>
              <a:picLocks noChangeAspect="1" noChangeArrowheads="1"/>
            </p:cNvPicPr>
            <p:nvPr/>
          </p:nvPicPr>
          <p:blipFill>
            <a:blip r:embed="rId12"/>
            <a:srcRect/>
            <a:stretch>
              <a:fillRect/>
            </a:stretch>
          </p:blipFill>
          <p:spPr bwMode="auto">
            <a:xfrm>
              <a:off x="0" y="2583"/>
              <a:ext cx="1200" cy="892"/>
            </a:xfrm>
            <a:prstGeom prst="rect">
              <a:avLst/>
            </a:prstGeom>
            <a:noFill/>
            <a:ln w="9525">
              <a:solidFill>
                <a:srgbClr val="0000FF"/>
              </a:solidFill>
              <a:miter lim="800000"/>
              <a:headEnd/>
              <a:tailEnd/>
            </a:ln>
          </p:spPr>
        </p:pic>
        <p:pic>
          <p:nvPicPr>
            <p:cNvPr id="37900" name="Picture 25" descr="cong_dung_tuyet_voi_tu_tau_hu_1"/>
            <p:cNvPicPr>
              <a:picLocks noChangeAspect="1" noChangeArrowheads="1"/>
            </p:cNvPicPr>
            <p:nvPr/>
          </p:nvPicPr>
          <p:blipFill>
            <a:blip r:embed="rId13" cstate="print"/>
            <a:srcRect/>
            <a:stretch>
              <a:fillRect/>
            </a:stretch>
          </p:blipFill>
          <p:spPr bwMode="auto">
            <a:xfrm>
              <a:off x="2400" y="1691"/>
              <a:ext cx="1200" cy="892"/>
            </a:xfrm>
            <a:prstGeom prst="rect">
              <a:avLst/>
            </a:prstGeom>
            <a:noFill/>
            <a:ln w="9525">
              <a:solidFill>
                <a:srgbClr val="0000FF"/>
              </a:solidFill>
              <a:miter lim="800000"/>
              <a:headEnd/>
              <a:tailEnd/>
            </a:ln>
          </p:spPr>
        </p:pic>
        <p:pic>
          <p:nvPicPr>
            <p:cNvPr id="37901" name="Picture 26" descr="5-dieu-cam-ky-khi-an-ca-chua-0"/>
            <p:cNvPicPr>
              <a:picLocks noChangeAspect="1" noChangeArrowheads="1"/>
            </p:cNvPicPr>
            <p:nvPr/>
          </p:nvPicPr>
          <p:blipFill>
            <a:blip r:embed="rId14" cstate="print"/>
            <a:srcRect/>
            <a:stretch>
              <a:fillRect/>
            </a:stretch>
          </p:blipFill>
          <p:spPr bwMode="auto">
            <a:xfrm>
              <a:off x="4656" y="846"/>
              <a:ext cx="1104" cy="845"/>
            </a:xfrm>
            <a:prstGeom prst="rect">
              <a:avLst/>
            </a:prstGeom>
            <a:noFill/>
            <a:ln w="9525">
              <a:solidFill>
                <a:srgbClr val="0000FF"/>
              </a:solidFill>
              <a:miter lim="800000"/>
              <a:headEnd/>
              <a:tailEnd/>
            </a:ln>
          </p:spPr>
        </p:pic>
        <p:pic>
          <p:nvPicPr>
            <p:cNvPr id="37902" name="Picture 27" descr="dua hau (7)_nuet"/>
            <p:cNvPicPr>
              <a:picLocks noChangeAspect="1" noChangeArrowheads="1"/>
            </p:cNvPicPr>
            <p:nvPr/>
          </p:nvPicPr>
          <p:blipFill>
            <a:blip r:embed="rId15" cstate="print"/>
            <a:srcRect/>
            <a:stretch>
              <a:fillRect/>
            </a:stretch>
          </p:blipFill>
          <p:spPr bwMode="auto">
            <a:xfrm>
              <a:off x="0" y="0"/>
              <a:ext cx="1200" cy="858"/>
            </a:xfrm>
            <a:prstGeom prst="rect">
              <a:avLst/>
            </a:prstGeom>
            <a:noFill/>
            <a:ln w="9525">
              <a:solidFill>
                <a:srgbClr val="0000FF"/>
              </a:solidFill>
              <a:miter lim="800000"/>
              <a:headEnd/>
              <a:tailEnd/>
            </a:ln>
          </p:spPr>
        </p:pic>
        <p:pic>
          <p:nvPicPr>
            <p:cNvPr id="37903" name="Picture 28" descr="bi_quyet_giam_can_chi_trong_mot_thoi_gian_ngan_voi_bi_do_2"/>
            <p:cNvPicPr>
              <a:picLocks noChangeAspect="1" noChangeArrowheads="1"/>
            </p:cNvPicPr>
            <p:nvPr/>
          </p:nvPicPr>
          <p:blipFill>
            <a:blip r:embed="rId16" cstate="print"/>
            <a:srcRect/>
            <a:stretch>
              <a:fillRect/>
            </a:stretch>
          </p:blipFill>
          <p:spPr bwMode="auto">
            <a:xfrm>
              <a:off x="1200" y="0"/>
              <a:ext cx="1200" cy="882"/>
            </a:xfrm>
            <a:prstGeom prst="rect">
              <a:avLst/>
            </a:prstGeom>
            <a:noFill/>
            <a:ln w="9525">
              <a:solidFill>
                <a:srgbClr val="0000FF"/>
              </a:solidFill>
              <a:miter lim="800000"/>
              <a:headEnd/>
              <a:tailEnd/>
            </a:ln>
          </p:spPr>
        </p:pic>
        <p:pic>
          <p:nvPicPr>
            <p:cNvPr id="37904" name="Picture 29" descr="rau-muong-va-nhung-loi-ich-bat-ngo3"/>
            <p:cNvPicPr>
              <a:picLocks noChangeAspect="1" noChangeArrowheads="1"/>
            </p:cNvPicPr>
            <p:nvPr/>
          </p:nvPicPr>
          <p:blipFill>
            <a:blip r:embed="rId17" cstate="print"/>
            <a:srcRect/>
            <a:stretch>
              <a:fillRect/>
            </a:stretch>
          </p:blipFill>
          <p:spPr bwMode="auto">
            <a:xfrm>
              <a:off x="0" y="1685"/>
              <a:ext cx="1186" cy="890"/>
            </a:xfrm>
            <a:prstGeom prst="rect">
              <a:avLst/>
            </a:prstGeom>
            <a:noFill/>
            <a:ln w="9525">
              <a:solidFill>
                <a:srgbClr val="0000FF"/>
              </a:solidFill>
              <a:miter lim="800000"/>
              <a:headEnd/>
              <a:tailEnd/>
            </a:ln>
          </p:spPr>
        </p:pic>
        <p:pic>
          <p:nvPicPr>
            <p:cNvPr id="37905" name="Picture 22" descr="mach-ban-cach-so-che-hai-san-that-chuan-va-ngon"/>
            <p:cNvPicPr>
              <a:picLocks noChangeAspect="1" noChangeArrowheads="1"/>
            </p:cNvPicPr>
            <p:nvPr/>
          </p:nvPicPr>
          <p:blipFill>
            <a:blip r:embed="rId18" cstate="print"/>
            <a:srcRect/>
            <a:stretch>
              <a:fillRect/>
            </a:stretch>
          </p:blipFill>
          <p:spPr bwMode="auto">
            <a:xfrm>
              <a:off x="4659" y="1691"/>
              <a:ext cx="1101" cy="892"/>
            </a:xfrm>
            <a:prstGeom prst="rect">
              <a:avLst/>
            </a:prstGeom>
            <a:noFill/>
            <a:ln w="9525">
              <a:solidFill>
                <a:srgbClr val="0000FF"/>
              </a:solidFill>
              <a:miter lim="800000"/>
              <a:headEnd/>
              <a:tailEnd/>
            </a:ln>
          </p:spPr>
        </p:pic>
        <p:pic>
          <p:nvPicPr>
            <p:cNvPr id="37906" name="Picture 23" descr="qua_cam"/>
            <p:cNvPicPr>
              <a:picLocks noChangeAspect="1" noChangeArrowheads="1"/>
            </p:cNvPicPr>
            <p:nvPr/>
          </p:nvPicPr>
          <p:blipFill>
            <a:blip r:embed="rId19" cstate="print"/>
            <a:srcRect/>
            <a:stretch>
              <a:fillRect/>
            </a:stretch>
          </p:blipFill>
          <p:spPr bwMode="auto">
            <a:xfrm>
              <a:off x="2400" y="2583"/>
              <a:ext cx="1200" cy="892"/>
            </a:xfrm>
            <a:prstGeom prst="rect">
              <a:avLst/>
            </a:prstGeom>
            <a:noFill/>
            <a:ln w="9525">
              <a:solidFill>
                <a:srgbClr val="0000FF"/>
              </a:solidFill>
              <a:miter lim="800000"/>
              <a:headEnd/>
              <a:tailEnd/>
            </a:ln>
          </p:spPr>
        </p:pic>
        <p:pic>
          <p:nvPicPr>
            <p:cNvPr id="37907" name="Picture 24" descr="1481hinh-nen-nai-chuoi-vang-uom-3d"/>
            <p:cNvPicPr>
              <a:picLocks noChangeAspect="1" noChangeArrowheads="1"/>
            </p:cNvPicPr>
            <p:nvPr/>
          </p:nvPicPr>
          <p:blipFill>
            <a:blip r:embed="rId20" cstate="print"/>
            <a:srcRect/>
            <a:stretch>
              <a:fillRect/>
            </a:stretch>
          </p:blipFill>
          <p:spPr bwMode="auto">
            <a:xfrm>
              <a:off x="3600" y="2583"/>
              <a:ext cx="1056" cy="892"/>
            </a:xfrm>
            <a:prstGeom prst="rect">
              <a:avLst/>
            </a:prstGeom>
            <a:noFill/>
            <a:ln w="9525">
              <a:solidFill>
                <a:srgbClr val="0000FF"/>
              </a:solidFill>
              <a:miter lim="800000"/>
              <a:headEnd/>
              <a:tailEnd/>
            </a:ln>
          </p:spPr>
        </p:pic>
        <p:pic>
          <p:nvPicPr>
            <p:cNvPr id="37908" name="Picture 25" descr="thit-do_PBVK"/>
            <p:cNvPicPr>
              <a:picLocks noChangeAspect="1" noChangeArrowheads="1"/>
            </p:cNvPicPr>
            <p:nvPr/>
          </p:nvPicPr>
          <p:blipFill>
            <a:blip r:embed="rId21" cstate="print"/>
            <a:srcRect/>
            <a:stretch>
              <a:fillRect/>
            </a:stretch>
          </p:blipFill>
          <p:spPr bwMode="auto">
            <a:xfrm>
              <a:off x="0" y="3475"/>
              <a:ext cx="1200" cy="845"/>
            </a:xfrm>
            <a:prstGeom prst="rect">
              <a:avLst/>
            </a:prstGeom>
            <a:noFill/>
            <a:ln w="9525">
              <a:solidFill>
                <a:srgbClr val="0000FF"/>
              </a:solidFill>
              <a:miter lim="800000"/>
              <a:headEnd/>
              <a:tailEnd/>
            </a:ln>
          </p:spPr>
        </p:pic>
        <p:pic>
          <p:nvPicPr>
            <p:cNvPr id="37909" name="Picture 26" descr="cach-phan-biet-thit-heo-co-chat-tao-nac"/>
            <p:cNvPicPr>
              <a:picLocks noChangeAspect="1" noChangeArrowheads="1"/>
            </p:cNvPicPr>
            <p:nvPr/>
          </p:nvPicPr>
          <p:blipFill>
            <a:blip r:embed="rId22" cstate="print"/>
            <a:srcRect/>
            <a:stretch>
              <a:fillRect/>
            </a:stretch>
          </p:blipFill>
          <p:spPr bwMode="auto">
            <a:xfrm>
              <a:off x="3600" y="1691"/>
              <a:ext cx="1056" cy="892"/>
            </a:xfrm>
            <a:prstGeom prst="rect">
              <a:avLst/>
            </a:prstGeom>
            <a:noFill/>
            <a:ln w="9525">
              <a:solidFill>
                <a:srgbClr val="0000FF"/>
              </a:solidFill>
              <a:miter lim="800000"/>
              <a:headEnd/>
              <a:tailEnd/>
            </a:ln>
          </p:spPr>
        </p:pic>
        <p:pic>
          <p:nvPicPr>
            <p:cNvPr id="37910" name="Picture 27" descr="nhung-loai-banh-phap-noi-tieng-ma-ban-khong-the-bo-lo-4"/>
            <p:cNvPicPr>
              <a:picLocks noChangeAspect="1" noChangeArrowheads="1"/>
            </p:cNvPicPr>
            <p:nvPr/>
          </p:nvPicPr>
          <p:blipFill>
            <a:blip r:embed="rId23" cstate="print"/>
            <a:srcRect/>
            <a:stretch>
              <a:fillRect/>
            </a:stretch>
          </p:blipFill>
          <p:spPr bwMode="auto">
            <a:xfrm>
              <a:off x="4656" y="2583"/>
              <a:ext cx="1104" cy="845"/>
            </a:xfrm>
            <a:prstGeom prst="rect">
              <a:avLst/>
            </a:prstGeom>
            <a:noFill/>
            <a:ln w="9525">
              <a:solidFill>
                <a:srgbClr val="0000FF"/>
              </a:solidFill>
              <a:miter lim="800000"/>
              <a:headEnd/>
              <a:tailEnd/>
            </a:ln>
          </p:spPr>
        </p:pic>
        <p:pic>
          <p:nvPicPr>
            <p:cNvPr id="37911" name="Picture 28" descr="hat-giong-dau-cove"/>
            <p:cNvPicPr>
              <a:picLocks noChangeAspect="1" noChangeArrowheads="1"/>
            </p:cNvPicPr>
            <p:nvPr/>
          </p:nvPicPr>
          <p:blipFill>
            <a:blip r:embed="rId24" cstate="print"/>
            <a:srcRect/>
            <a:stretch>
              <a:fillRect/>
            </a:stretch>
          </p:blipFill>
          <p:spPr bwMode="auto">
            <a:xfrm>
              <a:off x="1200" y="3475"/>
              <a:ext cx="1200" cy="845"/>
            </a:xfrm>
            <a:prstGeom prst="rect">
              <a:avLst/>
            </a:prstGeom>
            <a:noFill/>
            <a:ln w="9525">
              <a:solidFill>
                <a:srgbClr val="0000FF"/>
              </a:solidFill>
              <a:miter lim="800000"/>
              <a:headEnd/>
              <a:tailEnd/>
            </a:ln>
          </p:spPr>
        </p:pic>
        <p:pic>
          <p:nvPicPr>
            <p:cNvPr id="37912" name="Picture 29" descr="cai-bap-1416685665757-68-0-339-530-crop-1416685697876"/>
            <p:cNvPicPr>
              <a:picLocks noChangeAspect="1" noChangeArrowheads="1"/>
            </p:cNvPicPr>
            <p:nvPr/>
          </p:nvPicPr>
          <p:blipFill>
            <a:blip r:embed="rId25"/>
            <a:srcRect/>
            <a:stretch>
              <a:fillRect/>
            </a:stretch>
          </p:blipFill>
          <p:spPr bwMode="auto">
            <a:xfrm>
              <a:off x="2400" y="3453"/>
              <a:ext cx="1200" cy="867"/>
            </a:xfrm>
            <a:prstGeom prst="rect">
              <a:avLst/>
            </a:prstGeom>
            <a:noFill/>
            <a:ln w="9525">
              <a:solidFill>
                <a:srgbClr val="0000FF"/>
              </a:solidFill>
              <a:miter lim="800000"/>
              <a:headEnd/>
              <a:tailEnd/>
            </a:ln>
          </p:spPr>
        </p:pic>
        <p:pic>
          <p:nvPicPr>
            <p:cNvPr id="37913" name="Picture 30" descr="Bí-kíp-giảm-béo-nhanh-nhất-từ-ớt-chuông-1"/>
            <p:cNvPicPr>
              <a:picLocks noChangeAspect="1" noChangeArrowheads="1"/>
            </p:cNvPicPr>
            <p:nvPr/>
          </p:nvPicPr>
          <p:blipFill>
            <a:blip r:embed="rId26" cstate="print"/>
            <a:srcRect/>
            <a:stretch>
              <a:fillRect/>
            </a:stretch>
          </p:blipFill>
          <p:spPr bwMode="auto">
            <a:xfrm>
              <a:off x="3600" y="3475"/>
              <a:ext cx="1056" cy="845"/>
            </a:xfrm>
            <a:prstGeom prst="rect">
              <a:avLst/>
            </a:prstGeom>
            <a:noFill/>
            <a:ln w="9525">
              <a:solidFill>
                <a:srgbClr val="0000FF"/>
              </a:solidFill>
              <a:miter lim="800000"/>
              <a:headEnd/>
              <a:tailEnd/>
            </a:ln>
          </p:spPr>
        </p:pic>
        <p:pic>
          <p:nvPicPr>
            <p:cNvPr id="37914" name="Picture 31" descr="image_729"/>
            <p:cNvPicPr>
              <a:picLocks noChangeAspect="1" noChangeArrowheads="1"/>
            </p:cNvPicPr>
            <p:nvPr/>
          </p:nvPicPr>
          <p:blipFill>
            <a:blip r:embed="rId27" cstate="print"/>
            <a:srcRect/>
            <a:stretch>
              <a:fillRect/>
            </a:stretch>
          </p:blipFill>
          <p:spPr bwMode="auto">
            <a:xfrm>
              <a:off x="4656" y="3428"/>
              <a:ext cx="1104" cy="892"/>
            </a:xfrm>
            <a:prstGeom prst="rect">
              <a:avLst/>
            </a:prstGeom>
            <a:noFill/>
            <a:ln w="9525">
              <a:solidFill>
                <a:srgbClr val="0000FF"/>
              </a:solidFill>
              <a:miter lim="800000"/>
              <a:headEnd/>
              <a:tailEnd/>
            </a:ln>
          </p:spPr>
        </p:pic>
      </p:grpSp>
    </p:spTree>
  </p:cSld>
  <p:clrMapOvr>
    <a:masterClrMapping/>
  </p:clrMapOvr>
  <p:transition>
    <p:sndAc>
      <p:stSnd>
        <p:snd r:embed="rId2" name="chimes.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N3"/>
          <p:cNvPicPr>
            <a:picLocks noChangeAspect="1" noChangeArrowheads="1"/>
          </p:cNvPicPr>
          <p:nvPr/>
        </p:nvPicPr>
        <p:blipFill>
          <a:blip r:embed="rId3"/>
          <a:srcRect/>
          <a:stretch>
            <a:fillRect/>
          </a:stretch>
        </p:blipFill>
        <p:spPr bwMode="auto">
          <a:xfrm rot="10800000" flipV="1">
            <a:off x="0" y="-9525"/>
            <a:ext cx="9144000" cy="184150"/>
          </a:xfrm>
          <a:prstGeom prst="rect">
            <a:avLst/>
          </a:prstGeom>
          <a:noFill/>
          <a:ln w="9525">
            <a:noFill/>
            <a:miter lim="800000"/>
            <a:headEnd/>
            <a:tailEnd/>
          </a:ln>
        </p:spPr>
      </p:pic>
      <p:pic>
        <p:nvPicPr>
          <p:cNvPr id="38914" name="Picture 3" descr="N3"/>
          <p:cNvPicPr>
            <a:picLocks noChangeAspect="1" noChangeArrowheads="1"/>
          </p:cNvPicPr>
          <p:nvPr/>
        </p:nvPicPr>
        <p:blipFill>
          <a:blip r:embed="rId3"/>
          <a:srcRect/>
          <a:stretch>
            <a:fillRect/>
          </a:stretch>
        </p:blipFill>
        <p:spPr bwMode="auto">
          <a:xfrm rot="10800000" flipV="1">
            <a:off x="0" y="6705600"/>
            <a:ext cx="9144000" cy="161925"/>
          </a:xfrm>
          <a:prstGeom prst="rect">
            <a:avLst/>
          </a:prstGeom>
          <a:noFill/>
          <a:ln w="9525">
            <a:noFill/>
            <a:miter lim="800000"/>
            <a:headEnd/>
            <a:tailEnd/>
          </a:ln>
        </p:spPr>
      </p:pic>
      <p:pic>
        <p:nvPicPr>
          <p:cNvPr id="38915" name="Picture 4" descr="N3"/>
          <p:cNvPicPr>
            <a:picLocks noChangeAspect="1" noChangeArrowheads="1"/>
          </p:cNvPicPr>
          <p:nvPr/>
        </p:nvPicPr>
        <p:blipFill>
          <a:blip r:embed="rId3"/>
          <a:srcRect/>
          <a:stretch>
            <a:fillRect/>
          </a:stretch>
        </p:blipFill>
        <p:spPr bwMode="auto">
          <a:xfrm rot="16200000" flipV="1">
            <a:off x="-3352800" y="3352800"/>
            <a:ext cx="6858000" cy="152400"/>
          </a:xfrm>
          <a:prstGeom prst="rect">
            <a:avLst/>
          </a:prstGeom>
          <a:noFill/>
          <a:ln w="9525">
            <a:noFill/>
            <a:miter lim="800000"/>
            <a:headEnd/>
            <a:tailEnd/>
          </a:ln>
        </p:spPr>
      </p:pic>
      <p:pic>
        <p:nvPicPr>
          <p:cNvPr id="38916" name="Picture 5" descr="N3"/>
          <p:cNvPicPr>
            <a:picLocks noChangeAspect="1" noChangeArrowheads="1"/>
          </p:cNvPicPr>
          <p:nvPr/>
        </p:nvPicPr>
        <p:blipFill>
          <a:blip r:embed="rId3"/>
          <a:srcRect/>
          <a:stretch>
            <a:fillRect/>
          </a:stretch>
        </p:blipFill>
        <p:spPr bwMode="auto">
          <a:xfrm rot="16200000" flipV="1">
            <a:off x="5638800" y="3352800"/>
            <a:ext cx="6858000" cy="152400"/>
          </a:xfrm>
          <a:prstGeom prst="rect">
            <a:avLst/>
          </a:prstGeom>
          <a:noFill/>
          <a:ln w="9525">
            <a:noFill/>
            <a:miter lim="800000"/>
            <a:headEnd/>
            <a:tailEnd/>
          </a:ln>
        </p:spPr>
      </p:pic>
      <p:pic>
        <p:nvPicPr>
          <p:cNvPr id="54283" name="Picture 11" descr="scan0084"/>
          <p:cNvPicPr>
            <a:picLocks noChangeAspect="1" noChangeArrowheads="1"/>
          </p:cNvPicPr>
          <p:nvPr/>
        </p:nvPicPr>
        <p:blipFill>
          <a:blip r:embed="rId4">
            <a:lum bright="-30000" contrast="48000"/>
          </a:blip>
          <a:srcRect t="2222" r="69167" b="31111"/>
          <a:stretch>
            <a:fillRect/>
          </a:stretch>
        </p:blipFill>
        <p:spPr bwMode="auto">
          <a:xfrm>
            <a:off x="3200400" y="228600"/>
            <a:ext cx="4800600" cy="6477000"/>
          </a:xfrm>
          <a:prstGeom prst="rect">
            <a:avLst/>
          </a:prstGeom>
          <a:noFill/>
          <a:ln w="9525">
            <a:noFill/>
            <a:miter lim="800000"/>
            <a:headEnd/>
            <a:tailEnd/>
          </a:ln>
        </p:spPr>
      </p:pic>
      <p:sp>
        <p:nvSpPr>
          <p:cNvPr id="38918" name="WordArt 12"/>
          <p:cNvSpPr>
            <a:spLocks noChangeArrowheads="1" noChangeShapeType="1" noTextEdit="1"/>
          </p:cNvSpPr>
          <p:nvPr/>
        </p:nvSpPr>
        <p:spPr bwMode="auto">
          <a:xfrm>
            <a:off x="914400" y="533400"/>
            <a:ext cx="3124200" cy="4876800"/>
          </a:xfrm>
          <a:prstGeom prst="rect">
            <a:avLst/>
          </a:prstGeom>
        </p:spPr>
        <p:txBody>
          <a:bodyPr wrap="none" fromWordArt="1">
            <a:prstTxWarp prst="textPlain">
              <a:avLst>
                <a:gd name="adj" fmla="val 50000"/>
              </a:avLst>
            </a:prstTxWarp>
          </a:bodyPr>
          <a:lstStyle/>
          <a:p>
            <a:pPr algn="ctr"/>
            <a:r>
              <a:rPr lang="en-US" sz="3600" b="1" kern="10">
                <a:ln w="19050">
                  <a:solidFill>
                    <a:srgbClr val="0000FF"/>
                  </a:solidFill>
                  <a:round/>
                  <a:headEnd/>
                  <a:tailEnd/>
                </a:ln>
                <a:solidFill>
                  <a:srgbClr val="FF0000"/>
                </a:solidFill>
                <a:effectLst>
                  <a:outerShdw dist="35921" dir="2700000" algn="ctr" rotWithShape="0">
                    <a:srgbClr val="990000"/>
                  </a:outerShdw>
                </a:effectLst>
                <a:latin typeface="Arial Unicode MS"/>
                <a:ea typeface="Arial Unicode MS"/>
                <a:cs typeface="Arial Unicode MS"/>
              </a:rPr>
              <a:t>Nào</a:t>
            </a:r>
          </a:p>
          <a:p>
            <a:pPr algn="ctr"/>
            <a:r>
              <a:rPr lang="en-US" sz="3600" b="1" kern="10">
                <a:ln w="19050">
                  <a:solidFill>
                    <a:srgbClr val="0000FF"/>
                  </a:solidFill>
                  <a:round/>
                  <a:headEnd/>
                  <a:tailEnd/>
                </a:ln>
                <a:solidFill>
                  <a:srgbClr val="FF0000"/>
                </a:solidFill>
                <a:effectLst>
                  <a:outerShdw dist="35921" dir="2700000" algn="ctr" rotWithShape="0">
                    <a:srgbClr val="990000"/>
                  </a:outerShdw>
                </a:effectLst>
                <a:latin typeface="Arial Unicode MS"/>
                <a:ea typeface="Arial Unicode MS"/>
                <a:cs typeface="Arial Unicode MS"/>
              </a:rPr>
              <a:t>chúng</a:t>
            </a:r>
          </a:p>
          <a:p>
            <a:pPr algn="ctr"/>
            <a:r>
              <a:rPr lang="en-US" sz="3600" b="1" kern="10">
                <a:ln w="19050">
                  <a:solidFill>
                    <a:srgbClr val="0000FF"/>
                  </a:solidFill>
                  <a:round/>
                  <a:headEnd/>
                  <a:tailEnd/>
                </a:ln>
                <a:solidFill>
                  <a:srgbClr val="FF0000"/>
                </a:solidFill>
                <a:effectLst>
                  <a:outerShdw dist="35921" dir="2700000" algn="ctr" rotWithShape="0">
                    <a:srgbClr val="990000"/>
                  </a:outerShdw>
                </a:effectLst>
                <a:latin typeface="Arial Unicode MS"/>
                <a:ea typeface="Arial Unicode MS"/>
                <a:cs typeface="Arial Unicode MS"/>
              </a:rPr>
              <a:t>ta </a:t>
            </a:r>
          </a:p>
          <a:p>
            <a:pPr algn="ctr"/>
            <a:r>
              <a:rPr lang="en-US" sz="3600" b="1" kern="10">
                <a:ln w="19050">
                  <a:solidFill>
                    <a:srgbClr val="0000FF"/>
                  </a:solidFill>
                  <a:round/>
                  <a:headEnd/>
                  <a:tailEnd/>
                </a:ln>
                <a:solidFill>
                  <a:srgbClr val="FF0000"/>
                </a:solidFill>
                <a:effectLst>
                  <a:outerShdw dist="35921" dir="2700000" algn="ctr" rotWithShape="0">
                    <a:srgbClr val="990000"/>
                  </a:outerShdw>
                </a:effectLst>
                <a:latin typeface="Arial Unicode MS"/>
                <a:ea typeface="Arial Unicode MS"/>
                <a:cs typeface="Arial Unicode MS"/>
              </a:rPr>
              <a:t>cùng</a:t>
            </a:r>
          </a:p>
          <a:p>
            <a:pPr algn="ctr"/>
            <a:r>
              <a:rPr lang="en-US" sz="3600" b="1" kern="10">
                <a:ln w="19050">
                  <a:solidFill>
                    <a:srgbClr val="0000FF"/>
                  </a:solidFill>
                  <a:round/>
                  <a:headEnd/>
                  <a:tailEnd/>
                </a:ln>
                <a:solidFill>
                  <a:srgbClr val="FF0000"/>
                </a:solidFill>
                <a:effectLst>
                  <a:outerShdw dist="35921" dir="2700000" algn="ctr" rotWithShape="0">
                    <a:srgbClr val="990000"/>
                  </a:outerShdw>
                </a:effectLst>
                <a:latin typeface="Arial Unicode MS"/>
                <a:ea typeface="Arial Unicode MS"/>
                <a:cs typeface="Arial Unicode MS"/>
              </a:rPr>
              <a:t>nhau </a:t>
            </a:r>
          </a:p>
          <a:p>
            <a:pPr algn="ctr"/>
            <a:r>
              <a:rPr lang="en-US" sz="3600" b="1" kern="10">
                <a:ln w="19050">
                  <a:solidFill>
                    <a:srgbClr val="0000FF"/>
                  </a:solidFill>
                  <a:round/>
                  <a:headEnd/>
                  <a:tailEnd/>
                </a:ln>
                <a:solidFill>
                  <a:srgbClr val="FF0000"/>
                </a:solidFill>
                <a:effectLst>
                  <a:outerShdw dist="35921" dir="2700000" algn="ctr" rotWithShape="0">
                    <a:srgbClr val="990000"/>
                  </a:outerShdw>
                </a:effectLst>
                <a:latin typeface="Arial Unicode MS"/>
                <a:ea typeface="Arial Unicode MS"/>
                <a:cs typeface="Arial Unicode MS"/>
              </a:rPr>
              <a:t>" Đi chợ "</a:t>
            </a:r>
          </a:p>
        </p:txBody>
      </p:sp>
      <p:pic>
        <p:nvPicPr>
          <p:cNvPr id="38920" name="Picture 8" descr="1603_20050816172944"/>
          <p:cNvPicPr>
            <a:picLocks noChangeAspect="1" noChangeArrowheads="1"/>
          </p:cNvPicPr>
          <p:nvPr/>
        </p:nvPicPr>
        <p:blipFill>
          <a:blip r:embed="rId5" cstate="print"/>
          <a:srcRect/>
          <a:stretch>
            <a:fillRect/>
          </a:stretch>
        </p:blipFill>
        <p:spPr bwMode="auto">
          <a:xfrm>
            <a:off x="7696200" y="5105400"/>
            <a:ext cx="1166813" cy="1524000"/>
          </a:xfrm>
          <a:prstGeom prst="rect">
            <a:avLst/>
          </a:prstGeom>
          <a:noFill/>
        </p:spPr>
      </p:pic>
      <p:pic>
        <p:nvPicPr>
          <p:cNvPr id="38921" name="Picture 9" descr="dog[1]"/>
          <p:cNvPicPr>
            <a:picLocks noChangeAspect="1" noChangeArrowheads="1" noCrop="1"/>
          </p:cNvPicPr>
          <p:nvPr/>
        </p:nvPicPr>
        <p:blipFill>
          <a:blip r:embed="rId6"/>
          <a:srcRect/>
          <a:stretch>
            <a:fillRect/>
          </a:stretch>
        </p:blipFill>
        <p:spPr bwMode="auto">
          <a:xfrm>
            <a:off x="2667000" y="5334000"/>
            <a:ext cx="1371600" cy="1371600"/>
          </a:xfrm>
          <a:prstGeom prst="rect">
            <a:avLst/>
          </a:prstGeom>
          <a:noFill/>
        </p:spPr>
      </p:pic>
      <p:pic>
        <p:nvPicPr>
          <p:cNvPr id="38922" name="Picture 10" descr="bird"/>
          <p:cNvPicPr>
            <a:picLocks noChangeAspect="1" noChangeArrowheads="1" noCrop="1"/>
          </p:cNvPicPr>
          <p:nvPr/>
        </p:nvPicPr>
        <p:blipFill>
          <a:blip r:embed="rId7"/>
          <a:srcRect/>
          <a:stretch>
            <a:fillRect/>
          </a:stretch>
        </p:blipFill>
        <p:spPr bwMode="auto">
          <a:xfrm>
            <a:off x="7391400" y="685800"/>
            <a:ext cx="952500" cy="952500"/>
          </a:xfrm>
          <a:prstGeom prst="rect">
            <a:avLst/>
          </a:prstGeom>
          <a:noFill/>
        </p:spPr>
      </p:pic>
      <p:pic>
        <p:nvPicPr>
          <p:cNvPr id="38923" name="Picture 11" descr="felix"/>
          <p:cNvPicPr>
            <a:picLocks noChangeAspect="1" noChangeArrowheads="1" noCrop="1"/>
          </p:cNvPicPr>
          <p:nvPr/>
        </p:nvPicPr>
        <p:blipFill>
          <a:blip r:embed="rId8"/>
          <a:srcRect/>
          <a:stretch>
            <a:fillRect/>
          </a:stretch>
        </p:blipFill>
        <p:spPr bwMode="auto">
          <a:xfrm>
            <a:off x="0" y="5565775"/>
            <a:ext cx="2971800" cy="1292225"/>
          </a:xfrm>
          <a:prstGeom prst="rect">
            <a:avLst/>
          </a:prstGeom>
          <a:noFill/>
        </p:spPr>
      </p:pic>
      <p:pic>
        <p:nvPicPr>
          <p:cNvPr id="38924" name="Picture 12" descr="sun14[1]"/>
          <p:cNvPicPr>
            <a:picLocks noChangeAspect="1" noChangeArrowheads="1" noCrop="1"/>
          </p:cNvPicPr>
          <p:nvPr/>
        </p:nvPicPr>
        <p:blipFill>
          <a:blip r:embed="rId9"/>
          <a:srcRect/>
          <a:stretch>
            <a:fillRect/>
          </a:stretch>
        </p:blipFill>
        <p:spPr bwMode="auto">
          <a:xfrm>
            <a:off x="0" y="0"/>
            <a:ext cx="1885950" cy="1811338"/>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7" name="Group 2"/>
          <p:cNvGrpSpPr>
            <a:grpSpLocks/>
          </p:cNvGrpSpPr>
          <p:nvPr/>
        </p:nvGrpSpPr>
        <p:grpSpPr bwMode="auto">
          <a:xfrm>
            <a:off x="0" y="0"/>
            <a:ext cx="9144000" cy="6858000"/>
            <a:chOff x="0" y="0"/>
            <a:chExt cx="5760" cy="4320"/>
          </a:xfrm>
        </p:grpSpPr>
        <p:pic>
          <p:nvPicPr>
            <p:cNvPr id="39938" name="Picture 20" descr="Giống-tôm-càng-xanh-762x445"/>
            <p:cNvPicPr>
              <a:picLocks noChangeAspect="1" noChangeArrowheads="1"/>
            </p:cNvPicPr>
            <p:nvPr/>
          </p:nvPicPr>
          <p:blipFill>
            <a:blip r:embed="rId3" cstate="print"/>
            <a:srcRect/>
            <a:stretch>
              <a:fillRect/>
            </a:stretch>
          </p:blipFill>
          <p:spPr bwMode="auto">
            <a:xfrm>
              <a:off x="3600" y="0"/>
              <a:ext cx="1056" cy="863"/>
            </a:xfrm>
            <a:prstGeom prst="rect">
              <a:avLst/>
            </a:prstGeom>
            <a:noFill/>
            <a:ln w="9525">
              <a:solidFill>
                <a:srgbClr val="0000FF"/>
              </a:solidFill>
              <a:miter lim="800000"/>
              <a:headEnd/>
              <a:tailEnd/>
            </a:ln>
          </p:spPr>
        </p:pic>
        <p:pic>
          <p:nvPicPr>
            <p:cNvPr id="39939" name="Picture 22" descr="1438828203-Gia-mua-ban-ca-chep-gion"/>
            <p:cNvPicPr>
              <a:picLocks noChangeAspect="1" noChangeArrowheads="1"/>
            </p:cNvPicPr>
            <p:nvPr/>
          </p:nvPicPr>
          <p:blipFill>
            <a:blip r:embed="rId4" cstate="print"/>
            <a:srcRect/>
            <a:stretch>
              <a:fillRect/>
            </a:stretch>
          </p:blipFill>
          <p:spPr bwMode="auto">
            <a:xfrm>
              <a:off x="4656" y="0"/>
              <a:ext cx="1104" cy="864"/>
            </a:xfrm>
            <a:prstGeom prst="rect">
              <a:avLst/>
            </a:prstGeom>
            <a:noFill/>
            <a:ln w="9525">
              <a:solidFill>
                <a:srgbClr val="0000FF"/>
              </a:solidFill>
              <a:miter lim="800000"/>
              <a:headEnd/>
              <a:tailEnd/>
            </a:ln>
          </p:spPr>
        </p:pic>
        <p:pic>
          <p:nvPicPr>
            <p:cNvPr id="39940" name="Picture 30" descr="dau-an-neptune-1l"/>
            <p:cNvPicPr>
              <a:picLocks noChangeAspect="1" noChangeArrowheads="1"/>
            </p:cNvPicPr>
            <p:nvPr/>
          </p:nvPicPr>
          <p:blipFill>
            <a:blip r:embed="rId5" cstate="print"/>
            <a:srcRect/>
            <a:stretch>
              <a:fillRect/>
            </a:stretch>
          </p:blipFill>
          <p:spPr bwMode="auto">
            <a:xfrm>
              <a:off x="2400" y="0"/>
              <a:ext cx="1200" cy="878"/>
            </a:xfrm>
            <a:prstGeom prst="rect">
              <a:avLst/>
            </a:prstGeom>
            <a:noFill/>
            <a:ln w="9525">
              <a:solidFill>
                <a:srgbClr val="0000FF"/>
              </a:solidFill>
              <a:miter lim="800000"/>
              <a:headEnd/>
              <a:tailEnd/>
            </a:ln>
          </p:spPr>
        </p:pic>
        <p:pic>
          <p:nvPicPr>
            <p:cNvPr id="39941" name="Picture 15" descr="anh-trung"/>
            <p:cNvPicPr>
              <a:picLocks noChangeAspect="1" noChangeArrowheads="1"/>
            </p:cNvPicPr>
            <p:nvPr/>
          </p:nvPicPr>
          <p:blipFill>
            <a:blip r:embed="rId6"/>
            <a:srcRect/>
            <a:stretch>
              <a:fillRect/>
            </a:stretch>
          </p:blipFill>
          <p:spPr bwMode="auto">
            <a:xfrm>
              <a:off x="1200" y="1691"/>
              <a:ext cx="1200" cy="885"/>
            </a:xfrm>
            <a:prstGeom prst="rect">
              <a:avLst/>
            </a:prstGeom>
            <a:noFill/>
            <a:ln w="9525">
              <a:solidFill>
                <a:srgbClr val="0000FF"/>
              </a:solidFill>
              <a:miter lim="800000"/>
              <a:headEnd/>
              <a:tailEnd/>
            </a:ln>
          </p:spPr>
        </p:pic>
        <p:pic>
          <p:nvPicPr>
            <p:cNvPr id="39942" name="Picture 16" descr="mi (1)_PWAB"/>
            <p:cNvPicPr>
              <a:picLocks noChangeAspect="1" noChangeArrowheads="1"/>
            </p:cNvPicPr>
            <p:nvPr/>
          </p:nvPicPr>
          <p:blipFill>
            <a:blip r:embed="rId7" cstate="print"/>
            <a:srcRect/>
            <a:stretch>
              <a:fillRect/>
            </a:stretch>
          </p:blipFill>
          <p:spPr bwMode="auto">
            <a:xfrm>
              <a:off x="1200" y="2583"/>
              <a:ext cx="1200" cy="892"/>
            </a:xfrm>
            <a:prstGeom prst="rect">
              <a:avLst/>
            </a:prstGeom>
            <a:noFill/>
            <a:ln w="9525">
              <a:solidFill>
                <a:srgbClr val="0000FF"/>
              </a:solidFill>
              <a:miter lim="800000"/>
              <a:headEnd/>
              <a:tailEnd/>
            </a:ln>
          </p:spPr>
        </p:pic>
        <p:pic>
          <p:nvPicPr>
            <p:cNvPr id="39943" name="Picture 17" descr="1_FRGV"/>
            <p:cNvPicPr>
              <a:picLocks noChangeAspect="1" noChangeArrowheads="1"/>
            </p:cNvPicPr>
            <p:nvPr/>
          </p:nvPicPr>
          <p:blipFill>
            <a:blip r:embed="rId8" cstate="print"/>
            <a:srcRect/>
            <a:stretch>
              <a:fillRect/>
            </a:stretch>
          </p:blipFill>
          <p:spPr bwMode="auto">
            <a:xfrm>
              <a:off x="0" y="846"/>
              <a:ext cx="1200" cy="816"/>
            </a:xfrm>
            <a:prstGeom prst="rect">
              <a:avLst/>
            </a:prstGeom>
            <a:noFill/>
            <a:ln w="9525">
              <a:solidFill>
                <a:srgbClr val="0000FF"/>
              </a:solidFill>
              <a:miter lim="800000"/>
              <a:headEnd/>
              <a:tailEnd/>
            </a:ln>
          </p:spPr>
        </p:pic>
        <p:pic>
          <p:nvPicPr>
            <p:cNvPr id="39944" name="Picture 18" descr="bi-quyet-chon-du-du-ngon"/>
            <p:cNvPicPr>
              <a:picLocks noChangeAspect="1" noChangeArrowheads="1"/>
            </p:cNvPicPr>
            <p:nvPr/>
          </p:nvPicPr>
          <p:blipFill>
            <a:blip r:embed="rId9" cstate="print"/>
            <a:srcRect/>
            <a:stretch>
              <a:fillRect/>
            </a:stretch>
          </p:blipFill>
          <p:spPr bwMode="auto">
            <a:xfrm>
              <a:off x="1200" y="893"/>
              <a:ext cx="1200" cy="798"/>
            </a:xfrm>
            <a:prstGeom prst="rect">
              <a:avLst/>
            </a:prstGeom>
            <a:noFill/>
            <a:ln w="9525">
              <a:solidFill>
                <a:srgbClr val="0000FF"/>
              </a:solidFill>
              <a:miter lim="800000"/>
              <a:headEnd/>
              <a:tailEnd/>
            </a:ln>
          </p:spPr>
        </p:pic>
        <p:pic>
          <p:nvPicPr>
            <p:cNvPr id="39945" name="Picture 19" descr="Sup-lo-xanh"/>
            <p:cNvPicPr>
              <a:picLocks noChangeAspect="1" noChangeArrowheads="1"/>
            </p:cNvPicPr>
            <p:nvPr/>
          </p:nvPicPr>
          <p:blipFill>
            <a:blip r:embed="rId10" cstate="print"/>
            <a:srcRect/>
            <a:stretch>
              <a:fillRect/>
            </a:stretch>
          </p:blipFill>
          <p:spPr bwMode="auto">
            <a:xfrm>
              <a:off x="3600" y="846"/>
              <a:ext cx="1056" cy="834"/>
            </a:xfrm>
            <a:prstGeom prst="rect">
              <a:avLst/>
            </a:prstGeom>
            <a:noFill/>
            <a:ln w="9525">
              <a:solidFill>
                <a:srgbClr val="0000FF"/>
              </a:solidFill>
              <a:miter lim="800000"/>
              <a:headEnd/>
              <a:tailEnd/>
            </a:ln>
          </p:spPr>
        </p:pic>
        <p:pic>
          <p:nvPicPr>
            <p:cNvPr id="39946" name="Picture 21" descr="Scylla_"/>
            <p:cNvPicPr>
              <a:picLocks noChangeAspect="1" noChangeArrowheads="1"/>
            </p:cNvPicPr>
            <p:nvPr/>
          </p:nvPicPr>
          <p:blipFill>
            <a:blip r:embed="rId11"/>
            <a:srcRect/>
            <a:stretch>
              <a:fillRect/>
            </a:stretch>
          </p:blipFill>
          <p:spPr bwMode="auto">
            <a:xfrm>
              <a:off x="2400" y="846"/>
              <a:ext cx="1200" cy="845"/>
            </a:xfrm>
            <a:prstGeom prst="rect">
              <a:avLst/>
            </a:prstGeom>
            <a:noFill/>
            <a:ln w="9525">
              <a:solidFill>
                <a:srgbClr val="0000FF"/>
              </a:solidFill>
              <a:miter lim="800000"/>
              <a:headEnd/>
              <a:tailEnd/>
            </a:ln>
          </p:spPr>
        </p:pic>
        <p:pic>
          <p:nvPicPr>
            <p:cNvPr id="39947" name="Picture 23" descr="dua_chuot_3"/>
            <p:cNvPicPr>
              <a:picLocks noChangeAspect="1" noChangeArrowheads="1"/>
            </p:cNvPicPr>
            <p:nvPr/>
          </p:nvPicPr>
          <p:blipFill>
            <a:blip r:embed="rId12"/>
            <a:srcRect/>
            <a:stretch>
              <a:fillRect/>
            </a:stretch>
          </p:blipFill>
          <p:spPr bwMode="auto">
            <a:xfrm>
              <a:off x="0" y="2583"/>
              <a:ext cx="1200" cy="892"/>
            </a:xfrm>
            <a:prstGeom prst="rect">
              <a:avLst/>
            </a:prstGeom>
            <a:noFill/>
            <a:ln w="9525">
              <a:solidFill>
                <a:srgbClr val="0000FF"/>
              </a:solidFill>
              <a:miter lim="800000"/>
              <a:headEnd/>
              <a:tailEnd/>
            </a:ln>
          </p:spPr>
        </p:pic>
        <p:pic>
          <p:nvPicPr>
            <p:cNvPr id="39948" name="Picture 25" descr="cong_dung_tuyet_voi_tu_tau_hu_1"/>
            <p:cNvPicPr>
              <a:picLocks noChangeAspect="1" noChangeArrowheads="1"/>
            </p:cNvPicPr>
            <p:nvPr/>
          </p:nvPicPr>
          <p:blipFill>
            <a:blip r:embed="rId13" cstate="print"/>
            <a:srcRect/>
            <a:stretch>
              <a:fillRect/>
            </a:stretch>
          </p:blipFill>
          <p:spPr bwMode="auto">
            <a:xfrm>
              <a:off x="2400" y="1691"/>
              <a:ext cx="1200" cy="892"/>
            </a:xfrm>
            <a:prstGeom prst="rect">
              <a:avLst/>
            </a:prstGeom>
            <a:noFill/>
            <a:ln w="9525">
              <a:solidFill>
                <a:srgbClr val="0000FF"/>
              </a:solidFill>
              <a:miter lim="800000"/>
              <a:headEnd/>
              <a:tailEnd/>
            </a:ln>
          </p:spPr>
        </p:pic>
        <p:pic>
          <p:nvPicPr>
            <p:cNvPr id="39949" name="Picture 26" descr="5-dieu-cam-ky-khi-an-ca-chua-0"/>
            <p:cNvPicPr>
              <a:picLocks noChangeAspect="1" noChangeArrowheads="1"/>
            </p:cNvPicPr>
            <p:nvPr/>
          </p:nvPicPr>
          <p:blipFill>
            <a:blip r:embed="rId14" cstate="print"/>
            <a:srcRect/>
            <a:stretch>
              <a:fillRect/>
            </a:stretch>
          </p:blipFill>
          <p:spPr bwMode="auto">
            <a:xfrm>
              <a:off x="4656" y="846"/>
              <a:ext cx="1104" cy="845"/>
            </a:xfrm>
            <a:prstGeom prst="rect">
              <a:avLst/>
            </a:prstGeom>
            <a:noFill/>
            <a:ln w="9525">
              <a:solidFill>
                <a:srgbClr val="0000FF"/>
              </a:solidFill>
              <a:miter lim="800000"/>
              <a:headEnd/>
              <a:tailEnd/>
            </a:ln>
          </p:spPr>
        </p:pic>
        <p:pic>
          <p:nvPicPr>
            <p:cNvPr id="39950" name="Picture 27" descr="dua hau (7)_nuet"/>
            <p:cNvPicPr>
              <a:picLocks noChangeAspect="1" noChangeArrowheads="1"/>
            </p:cNvPicPr>
            <p:nvPr/>
          </p:nvPicPr>
          <p:blipFill>
            <a:blip r:embed="rId15" cstate="print"/>
            <a:srcRect/>
            <a:stretch>
              <a:fillRect/>
            </a:stretch>
          </p:blipFill>
          <p:spPr bwMode="auto">
            <a:xfrm>
              <a:off x="0" y="0"/>
              <a:ext cx="1200" cy="858"/>
            </a:xfrm>
            <a:prstGeom prst="rect">
              <a:avLst/>
            </a:prstGeom>
            <a:noFill/>
            <a:ln w="9525">
              <a:solidFill>
                <a:srgbClr val="0000FF"/>
              </a:solidFill>
              <a:miter lim="800000"/>
              <a:headEnd/>
              <a:tailEnd/>
            </a:ln>
          </p:spPr>
        </p:pic>
        <p:pic>
          <p:nvPicPr>
            <p:cNvPr id="39951" name="Picture 28" descr="bi_quyet_giam_can_chi_trong_mot_thoi_gian_ngan_voi_bi_do_2"/>
            <p:cNvPicPr>
              <a:picLocks noChangeAspect="1" noChangeArrowheads="1"/>
            </p:cNvPicPr>
            <p:nvPr/>
          </p:nvPicPr>
          <p:blipFill>
            <a:blip r:embed="rId16" cstate="print"/>
            <a:srcRect/>
            <a:stretch>
              <a:fillRect/>
            </a:stretch>
          </p:blipFill>
          <p:spPr bwMode="auto">
            <a:xfrm>
              <a:off x="1200" y="0"/>
              <a:ext cx="1200" cy="882"/>
            </a:xfrm>
            <a:prstGeom prst="rect">
              <a:avLst/>
            </a:prstGeom>
            <a:noFill/>
            <a:ln w="9525">
              <a:solidFill>
                <a:srgbClr val="0000FF"/>
              </a:solidFill>
              <a:miter lim="800000"/>
              <a:headEnd/>
              <a:tailEnd/>
            </a:ln>
          </p:spPr>
        </p:pic>
        <p:pic>
          <p:nvPicPr>
            <p:cNvPr id="39952" name="Picture 29" descr="rau-muong-va-nhung-loi-ich-bat-ngo3"/>
            <p:cNvPicPr>
              <a:picLocks noChangeAspect="1" noChangeArrowheads="1"/>
            </p:cNvPicPr>
            <p:nvPr/>
          </p:nvPicPr>
          <p:blipFill>
            <a:blip r:embed="rId17" cstate="print"/>
            <a:srcRect/>
            <a:stretch>
              <a:fillRect/>
            </a:stretch>
          </p:blipFill>
          <p:spPr bwMode="auto">
            <a:xfrm>
              <a:off x="0" y="1685"/>
              <a:ext cx="1186" cy="890"/>
            </a:xfrm>
            <a:prstGeom prst="rect">
              <a:avLst/>
            </a:prstGeom>
            <a:noFill/>
            <a:ln w="9525">
              <a:solidFill>
                <a:srgbClr val="0000FF"/>
              </a:solidFill>
              <a:miter lim="800000"/>
              <a:headEnd/>
              <a:tailEnd/>
            </a:ln>
          </p:spPr>
        </p:pic>
        <p:pic>
          <p:nvPicPr>
            <p:cNvPr id="39953" name="Picture 18" descr="mach-ban-cach-so-che-hai-san-that-chuan-va-ngon"/>
            <p:cNvPicPr>
              <a:picLocks noChangeAspect="1" noChangeArrowheads="1"/>
            </p:cNvPicPr>
            <p:nvPr/>
          </p:nvPicPr>
          <p:blipFill>
            <a:blip r:embed="rId18" cstate="print"/>
            <a:srcRect/>
            <a:stretch>
              <a:fillRect/>
            </a:stretch>
          </p:blipFill>
          <p:spPr bwMode="auto">
            <a:xfrm>
              <a:off x="4659" y="1691"/>
              <a:ext cx="1101" cy="892"/>
            </a:xfrm>
            <a:prstGeom prst="rect">
              <a:avLst/>
            </a:prstGeom>
            <a:noFill/>
            <a:ln w="9525">
              <a:solidFill>
                <a:srgbClr val="0000FF"/>
              </a:solidFill>
              <a:miter lim="800000"/>
              <a:headEnd/>
              <a:tailEnd/>
            </a:ln>
          </p:spPr>
        </p:pic>
        <p:pic>
          <p:nvPicPr>
            <p:cNvPr id="39954" name="Picture 19" descr="qua_cam"/>
            <p:cNvPicPr>
              <a:picLocks noChangeAspect="1" noChangeArrowheads="1"/>
            </p:cNvPicPr>
            <p:nvPr/>
          </p:nvPicPr>
          <p:blipFill>
            <a:blip r:embed="rId19" cstate="print"/>
            <a:srcRect/>
            <a:stretch>
              <a:fillRect/>
            </a:stretch>
          </p:blipFill>
          <p:spPr bwMode="auto">
            <a:xfrm>
              <a:off x="2400" y="2583"/>
              <a:ext cx="1200" cy="892"/>
            </a:xfrm>
            <a:prstGeom prst="rect">
              <a:avLst/>
            </a:prstGeom>
            <a:noFill/>
            <a:ln w="9525">
              <a:solidFill>
                <a:srgbClr val="0000FF"/>
              </a:solidFill>
              <a:miter lim="800000"/>
              <a:headEnd/>
              <a:tailEnd/>
            </a:ln>
          </p:spPr>
        </p:pic>
        <p:pic>
          <p:nvPicPr>
            <p:cNvPr id="39955" name="Picture 20" descr="1481hinh-nen-nai-chuoi-vang-uom-3d"/>
            <p:cNvPicPr>
              <a:picLocks noChangeAspect="1" noChangeArrowheads="1"/>
            </p:cNvPicPr>
            <p:nvPr/>
          </p:nvPicPr>
          <p:blipFill>
            <a:blip r:embed="rId20" cstate="print"/>
            <a:srcRect/>
            <a:stretch>
              <a:fillRect/>
            </a:stretch>
          </p:blipFill>
          <p:spPr bwMode="auto">
            <a:xfrm>
              <a:off x="3600" y="2583"/>
              <a:ext cx="1056" cy="892"/>
            </a:xfrm>
            <a:prstGeom prst="rect">
              <a:avLst/>
            </a:prstGeom>
            <a:noFill/>
            <a:ln w="9525">
              <a:solidFill>
                <a:srgbClr val="0000FF"/>
              </a:solidFill>
              <a:miter lim="800000"/>
              <a:headEnd/>
              <a:tailEnd/>
            </a:ln>
          </p:spPr>
        </p:pic>
        <p:pic>
          <p:nvPicPr>
            <p:cNvPr id="39956" name="Picture 21" descr="thit-do_PBVK"/>
            <p:cNvPicPr>
              <a:picLocks noChangeAspect="1" noChangeArrowheads="1"/>
            </p:cNvPicPr>
            <p:nvPr/>
          </p:nvPicPr>
          <p:blipFill>
            <a:blip r:embed="rId21" cstate="print"/>
            <a:srcRect/>
            <a:stretch>
              <a:fillRect/>
            </a:stretch>
          </p:blipFill>
          <p:spPr bwMode="auto">
            <a:xfrm>
              <a:off x="0" y="3475"/>
              <a:ext cx="1200" cy="845"/>
            </a:xfrm>
            <a:prstGeom prst="rect">
              <a:avLst/>
            </a:prstGeom>
            <a:noFill/>
            <a:ln w="9525">
              <a:solidFill>
                <a:srgbClr val="0000FF"/>
              </a:solidFill>
              <a:miter lim="800000"/>
              <a:headEnd/>
              <a:tailEnd/>
            </a:ln>
          </p:spPr>
        </p:pic>
        <p:pic>
          <p:nvPicPr>
            <p:cNvPr id="39957" name="Picture 22" descr="cach-phan-biet-thit-heo-co-chat-tao-nac"/>
            <p:cNvPicPr>
              <a:picLocks noChangeAspect="1" noChangeArrowheads="1"/>
            </p:cNvPicPr>
            <p:nvPr/>
          </p:nvPicPr>
          <p:blipFill>
            <a:blip r:embed="rId22" cstate="print"/>
            <a:srcRect/>
            <a:stretch>
              <a:fillRect/>
            </a:stretch>
          </p:blipFill>
          <p:spPr bwMode="auto">
            <a:xfrm>
              <a:off x="3600" y="1691"/>
              <a:ext cx="1056" cy="892"/>
            </a:xfrm>
            <a:prstGeom prst="rect">
              <a:avLst/>
            </a:prstGeom>
            <a:noFill/>
            <a:ln w="9525">
              <a:solidFill>
                <a:srgbClr val="0000FF"/>
              </a:solidFill>
              <a:miter lim="800000"/>
              <a:headEnd/>
              <a:tailEnd/>
            </a:ln>
          </p:spPr>
        </p:pic>
        <p:pic>
          <p:nvPicPr>
            <p:cNvPr id="39958" name="Picture 23" descr="nhung-loai-banh-phap-noi-tieng-ma-ban-khong-the-bo-lo-4"/>
            <p:cNvPicPr>
              <a:picLocks noChangeAspect="1" noChangeArrowheads="1"/>
            </p:cNvPicPr>
            <p:nvPr/>
          </p:nvPicPr>
          <p:blipFill>
            <a:blip r:embed="rId23" cstate="print"/>
            <a:srcRect/>
            <a:stretch>
              <a:fillRect/>
            </a:stretch>
          </p:blipFill>
          <p:spPr bwMode="auto">
            <a:xfrm>
              <a:off x="4656" y="2583"/>
              <a:ext cx="1104" cy="845"/>
            </a:xfrm>
            <a:prstGeom prst="rect">
              <a:avLst/>
            </a:prstGeom>
            <a:noFill/>
            <a:ln w="9525">
              <a:solidFill>
                <a:srgbClr val="0000FF"/>
              </a:solidFill>
              <a:miter lim="800000"/>
              <a:headEnd/>
              <a:tailEnd/>
            </a:ln>
          </p:spPr>
        </p:pic>
        <p:pic>
          <p:nvPicPr>
            <p:cNvPr id="39959" name="Picture 24" descr="hat-giong-dau-cove"/>
            <p:cNvPicPr>
              <a:picLocks noChangeAspect="1" noChangeArrowheads="1"/>
            </p:cNvPicPr>
            <p:nvPr/>
          </p:nvPicPr>
          <p:blipFill>
            <a:blip r:embed="rId24" cstate="print"/>
            <a:srcRect/>
            <a:stretch>
              <a:fillRect/>
            </a:stretch>
          </p:blipFill>
          <p:spPr bwMode="auto">
            <a:xfrm>
              <a:off x="1200" y="3475"/>
              <a:ext cx="1200" cy="845"/>
            </a:xfrm>
            <a:prstGeom prst="rect">
              <a:avLst/>
            </a:prstGeom>
            <a:noFill/>
            <a:ln w="9525">
              <a:solidFill>
                <a:srgbClr val="0000FF"/>
              </a:solidFill>
              <a:miter lim="800000"/>
              <a:headEnd/>
              <a:tailEnd/>
            </a:ln>
          </p:spPr>
        </p:pic>
        <p:pic>
          <p:nvPicPr>
            <p:cNvPr id="39960" name="Picture 25" descr="cai-bap-1416685665757-68-0-339-530-crop-1416685697876"/>
            <p:cNvPicPr>
              <a:picLocks noChangeAspect="1" noChangeArrowheads="1"/>
            </p:cNvPicPr>
            <p:nvPr/>
          </p:nvPicPr>
          <p:blipFill>
            <a:blip r:embed="rId25"/>
            <a:srcRect/>
            <a:stretch>
              <a:fillRect/>
            </a:stretch>
          </p:blipFill>
          <p:spPr bwMode="auto">
            <a:xfrm>
              <a:off x="2400" y="3453"/>
              <a:ext cx="1200" cy="867"/>
            </a:xfrm>
            <a:prstGeom prst="rect">
              <a:avLst/>
            </a:prstGeom>
            <a:noFill/>
            <a:ln w="9525">
              <a:solidFill>
                <a:srgbClr val="0000FF"/>
              </a:solidFill>
              <a:miter lim="800000"/>
              <a:headEnd/>
              <a:tailEnd/>
            </a:ln>
          </p:spPr>
        </p:pic>
        <p:pic>
          <p:nvPicPr>
            <p:cNvPr id="39961" name="Picture 26" descr="Bí-kíp-giảm-béo-nhanh-nhất-từ-ớt-chuông-1"/>
            <p:cNvPicPr>
              <a:picLocks noChangeAspect="1" noChangeArrowheads="1"/>
            </p:cNvPicPr>
            <p:nvPr/>
          </p:nvPicPr>
          <p:blipFill>
            <a:blip r:embed="rId26" cstate="print"/>
            <a:srcRect/>
            <a:stretch>
              <a:fillRect/>
            </a:stretch>
          </p:blipFill>
          <p:spPr bwMode="auto">
            <a:xfrm>
              <a:off x="3600" y="3475"/>
              <a:ext cx="1056" cy="845"/>
            </a:xfrm>
            <a:prstGeom prst="rect">
              <a:avLst/>
            </a:prstGeom>
            <a:noFill/>
            <a:ln w="9525">
              <a:solidFill>
                <a:srgbClr val="0000FF"/>
              </a:solidFill>
              <a:miter lim="800000"/>
              <a:headEnd/>
              <a:tailEnd/>
            </a:ln>
          </p:spPr>
        </p:pic>
        <p:pic>
          <p:nvPicPr>
            <p:cNvPr id="39962" name="Picture 27" descr="image_729"/>
            <p:cNvPicPr>
              <a:picLocks noChangeAspect="1" noChangeArrowheads="1"/>
            </p:cNvPicPr>
            <p:nvPr/>
          </p:nvPicPr>
          <p:blipFill>
            <a:blip r:embed="rId27" cstate="print"/>
            <a:srcRect/>
            <a:stretch>
              <a:fillRect/>
            </a:stretch>
          </p:blipFill>
          <p:spPr bwMode="auto">
            <a:xfrm>
              <a:off x="4656" y="3428"/>
              <a:ext cx="1104" cy="892"/>
            </a:xfrm>
            <a:prstGeom prst="rect">
              <a:avLst/>
            </a:prstGeom>
            <a:noFill/>
            <a:ln w="9525">
              <a:solidFill>
                <a:srgbClr val="0000FF"/>
              </a:solidFill>
              <a:miter lim="800000"/>
              <a:headEnd/>
              <a:tailEnd/>
            </a:ln>
          </p:spPr>
        </p:pic>
      </p:grpSp>
    </p:spTree>
  </p:cSld>
  <p:clrMapOvr>
    <a:masterClrMapping/>
  </p:clrMapOvr>
  <p:transition>
    <p:sndAc>
      <p:stSnd>
        <p:snd r:embed="rId2" name="chimes.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N3"/>
          <p:cNvPicPr>
            <a:picLocks noChangeAspect="1" noChangeArrowheads="1"/>
          </p:cNvPicPr>
          <p:nvPr/>
        </p:nvPicPr>
        <p:blipFill>
          <a:blip r:embed="rId3"/>
          <a:srcRect/>
          <a:stretch>
            <a:fillRect/>
          </a:stretch>
        </p:blipFill>
        <p:spPr bwMode="auto">
          <a:xfrm rot="10800000" flipV="1">
            <a:off x="0" y="-9525"/>
            <a:ext cx="9144000" cy="184150"/>
          </a:xfrm>
          <a:prstGeom prst="rect">
            <a:avLst/>
          </a:prstGeom>
          <a:noFill/>
          <a:ln w="9525">
            <a:noFill/>
            <a:miter lim="800000"/>
            <a:headEnd/>
            <a:tailEnd/>
          </a:ln>
        </p:spPr>
      </p:pic>
      <p:pic>
        <p:nvPicPr>
          <p:cNvPr id="40962" name="Picture 3" descr="N3"/>
          <p:cNvPicPr>
            <a:picLocks noChangeAspect="1" noChangeArrowheads="1"/>
          </p:cNvPicPr>
          <p:nvPr/>
        </p:nvPicPr>
        <p:blipFill>
          <a:blip r:embed="rId3"/>
          <a:srcRect/>
          <a:stretch>
            <a:fillRect/>
          </a:stretch>
        </p:blipFill>
        <p:spPr bwMode="auto">
          <a:xfrm rot="10800000" flipV="1">
            <a:off x="0" y="6696075"/>
            <a:ext cx="9144000" cy="161925"/>
          </a:xfrm>
          <a:prstGeom prst="rect">
            <a:avLst/>
          </a:prstGeom>
          <a:noFill/>
          <a:ln w="9525">
            <a:noFill/>
            <a:miter lim="800000"/>
            <a:headEnd/>
            <a:tailEnd/>
          </a:ln>
        </p:spPr>
      </p:pic>
      <p:pic>
        <p:nvPicPr>
          <p:cNvPr id="40963" name="Picture 4" descr="N3"/>
          <p:cNvPicPr>
            <a:picLocks noChangeAspect="1" noChangeArrowheads="1"/>
          </p:cNvPicPr>
          <p:nvPr/>
        </p:nvPicPr>
        <p:blipFill>
          <a:blip r:embed="rId3"/>
          <a:srcRect/>
          <a:stretch>
            <a:fillRect/>
          </a:stretch>
        </p:blipFill>
        <p:spPr bwMode="auto">
          <a:xfrm rot="16200000" flipV="1">
            <a:off x="-3352800" y="3352800"/>
            <a:ext cx="6858000" cy="152400"/>
          </a:xfrm>
          <a:prstGeom prst="rect">
            <a:avLst/>
          </a:prstGeom>
          <a:noFill/>
          <a:ln w="9525">
            <a:noFill/>
            <a:miter lim="800000"/>
            <a:headEnd/>
            <a:tailEnd/>
          </a:ln>
        </p:spPr>
      </p:pic>
      <p:pic>
        <p:nvPicPr>
          <p:cNvPr id="40964" name="Picture 5" descr="N3"/>
          <p:cNvPicPr>
            <a:picLocks noChangeAspect="1" noChangeArrowheads="1"/>
          </p:cNvPicPr>
          <p:nvPr/>
        </p:nvPicPr>
        <p:blipFill>
          <a:blip r:embed="rId3"/>
          <a:srcRect/>
          <a:stretch>
            <a:fillRect/>
          </a:stretch>
        </p:blipFill>
        <p:spPr bwMode="auto">
          <a:xfrm rot="16200000" flipV="1">
            <a:off x="5638800" y="3352800"/>
            <a:ext cx="6858000" cy="152400"/>
          </a:xfrm>
          <a:prstGeom prst="rect">
            <a:avLst/>
          </a:prstGeom>
          <a:noFill/>
          <a:ln w="9525">
            <a:noFill/>
            <a:miter lim="800000"/>
            <a:headEnd/>
            <a:tailEnd/>
          </a:ln>
        </p:spPr>
      </p:pic>
      <p:sp>
        <p:nvSpPr>
          <p:cNvPr id="40965" name="Text Box 6"/>
          <p:cNvSpPr txBox="1">
            <a:spLocks noChangeArrowheads="1"/>
          </p:cNvSpPr>
          <p:nvPr/>
        </p:nvSpPr>
        <p:spPr bwMode="auto">
          <a:xfrm>
            <a:off x="2133600" y="152400"/>
            <a:ext cx="4800600" cy="430887"/>
          </a:xfrm>
          <a:prstGeom prst="rect">
            <a:avLst/>
          </a:prstGeom>
          <a:noFill/>
          <a:ln w="9525">
            <a:noFill/>
            <a:miter lim="800000"/>
            <a:headEnd/>
            <a:tailEnd/>
          </a:ln>
        </p:spPr>
        <p:txBody>
          <a:bodyPr>
            <a:spAutoFit/>
          </a:bodyPr>
          <a:lstStyle/>
          <a:p>
            <a:pPr algn="ctr">
              <a:spcBef>
                <a:spcPct val="50000"/>
              </a:spcBef>
            </a:pPr>
            <a:r>
              <a:rPr lang="en-US" sz="2200" b="1" dirty="0" err="1" smtClean="0">
                <a:solidFill>
                  <a:schemeClr val="hlink"/>
                </a:solidFill>
                <a:latin typeface="Times New Roman" pitchFamily="18" charset="0"/>
                <a:cs typeface="Arial" charset="0"/>
              </a:rPr>
              <a:t>Khoa</a:t>
            </a:r>
            <a:r>
              <a:rPr lang="en-US" sz="2200" b="1" dirty="0" smtClean="0">
                <a:solidFill>
                  <a:schemeClr val="hlink"/>
                </a:solidFill>
                <a:latin typeface="Times New Roman" pitchFamily="18" charset="0"/>
                <a:cs typeface="Arial" charset="0"/>
              </a:rPr>
              <a:t> </a:t>
            </a:r>
            <a:r>
              <a:rPr lang="en-US" sz="2200" b="1" dirty="0" err="1">
                <a:solidFill>
                  <a:schemeClr val="hlink"/>
                </a:solidFill>
                <a:latin typeface="Times New Roman" pitchFamily="18" charset="0"/>
                <a:cs typeface="Arial" charset="0"/>
              </a:rPr>
              <a:t>học</a:t>
            </a:r>
            <a:endParaRPr lang="en-US" sz="2200" b="1" dirty="0">
              <a:solidFill>
                <a:schemeClr val="hlink"/>
              </a:solidFill>
              <a:latin typeface="Times New Roman" pitchFamily="18" charset="0"/>
              <a:cs typeface="Arial" charset="0"/>
            </a:endParaRPr>
          </a:p>
        </p:txBody>
      </p:sp>
      <p:sp>
        <p:nvSpPr>
          <p:cNvPr id="40966" name="Rectangle 5"/>
          <p:cNvSpPr>
            <a:spLocks noChangeArrowheads="1"/>
          </p:cNvSpPr>
          <p:nvPr/>
        </p:nvSpPr>
        <p:spPr bwMode="auto">
          <a:xfrm>
            <a:off x="1752600" y="838200"/>
            <a:ext cx="5715000" cy="822325"/>
          </a:xfrm>
          <a:prstGeom prst="rect">
            <a:avLst/>
          </a:prstGeom>
          <a:noFill/>
          <a:ln w="9525">
            <a:noFill/>
            <a:miter lim="800000"/>
            <a:headEnd/>
            <a:tailEnd/>
          </a:ln>
        </p:spPr>
        <p:txBody>
          <a:bodyPr>
            <a:spAutoFit/>
          </a:bodyPr>
          <a:lstStyle/>
          <a:p>
            <a:pPr algn="ctr"/>
            <a:r>
              <a:rPr lang="en-US" sz="2400" b="1">
                <a:solidFill>
                  <a:srgbClr val="FF0000"/>
                </a:solidFill>
                <a:cs typeface="Arial" charset="0"/>
              </a:rPr>
              <a:t>Tại sao cần phải phối hợp nhiều loại thức ăn?</a:t>
            </a:r>
            <a:endParaRPr lang="en-US" sz="2400" i="1" u="sng">
              <a:solidFill>
                <a:srgbClr val="FF0000"/>
              </a:solidFill>
              <a:latin typeface="VNI-Times" pitchFamily="2" charset="0"/>
              <a:cs typeface="Arial" charset="0"/>
            </a:endParaRPr>
          </a:p>
        </p:txBody>
      </p:sp>
      <p:sp>
        <p:nvSpPr>
          <p:cNvPr id="40967" name="Text Box 33"/>
          <p:cNvSpPr txBox="1">
            <a:spLocks noChangeArrowheads="1"/>
          </p:cNvSpPr>
          <p:nvPr/>
        </p:nvSpPr>
        <p:spPr bwMode="auto">
          <a:xfrm>
            <a:off x="304800" y="2317750"/>
            <a:ext cx="8534400" cy="3092450"/>
          </a:xfrm>
          <a:prstGeom prst="rect">
            <a:avLst/>
          </a:prstGeom>
          <a:noFill/>
          <a:ln w="76200">
            <a:solidFill>
              <a:srgbClr val="0000FF"/>
            </a:solidFill>
            <a:miter lim="800000"/>
            <a:headEnd/>
            <a:tailEnd/>
          </a:ln>
        </p:spPr>
        <p:txBody>
          <a:bodyPr>
            <a:spAutoFit/>
          </a:bodyPr>
          <a:lstStyle/>
          <a:p>
            <a:pPr algn="ctr">
              <a:spcBef>
                <a:spcPct val="50000"/>
              </a:spcBef>
            </a:pPr>
            <a:r>
              <a:rPr lang="en-US" sz="3200">
                <a:solidFill>
                  <a:srgbClr val="FF0000"/>
                </a:solidFill>
              </a:rPr>
              <a:t>   Một bữa ăn hợp lí cần có thịt, đậu phụ,…để có đủ chất đạm, có dầu ăn hoặc mỡ để có đủ chất béo, có các loại rau như: rau cải, cà rốt, cà chua, hoa quả,… để đảm bảo đủ vi-ta-min, chất khoáng, chất xơ. Cần phải ăn đủ chất để cơ thể khỏe mạnh.</a:t>
            </a:r>
          </a:p>
        </p:txBody>
      </p:sp>
      <p:pic>
        <p:nvPicPr>
          <p:cNvPr id="40969" name="Picture 9" descr="671691"/>
          <p:cNvPicPr>
            <a:picLocks noChangeAspect="1" noChangeArrowheads="1" noCrop="1"/>
          </p:cNvPicPr>
          <p:nvPr/>
        </p:nvPicPr>
        <p:blipFill>
          <a:blip r:embed="rId4"/>
          <a:srcRect/>
          <a:stretch>
            <a:fillRect/>
          </a:stretch>
        </p:blipFill>
        <p:spPr bwMode="auto">
          <a:xfrm>
            <a:off x="7648575" y="255588"/>
            <a:ext cx="1343025" cy="1144587"/>
          </a:xfrm>
          <a:prstGeom prst="rect">
            <a:avLst/>
          </a:prstGeom>
          <a:noFill/>
        </p:spPr>
      </p:pic>
      <p:pic>
        <p:nvPicPr>
          <p:cNvPr id="40970" name="Picture 10" descr="671691"/>
          <p:cNvPicPr>
            <a:picLocks noChangeAspect="1" noChangeArrowheads="1" noCrop="1"/>
          </p:cNvPicPr>
          <p:nvPr/>
        </p:nvPicPr>
        <p:blipFill>
          <a:blip r:embed="rId4"/>
          <a:srcRect/>
          <a:stretch>
            <a:fillRect/>
          </a:stretch>
        </p:blipFill>
        <p:spPr bwMode="auto">
          <a:xfrm>
            <a:off x="76200" y="228600"/>
            <a:ext cx="1295400" cy="1095375"/>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zhb1367825927"/>
          <p:cNvPicPr>
            <a:picLocks noChangeAspect="1" noChangeArrowheads="1"/>
          </p:cNvPicPr>
          <p:nvPr/>
        </p:nvPicPr>
        <p:blipFill>
          <a:blip r:embed="rId3"/>
          <a:srcRect l="3502" t="7672" r="3656" b="5206"/>
          <a:stretch>
            <a:fillRect/>
          </a:stretch>
        </p:blipFill>
        <p:spPr bwMode="auto">
          <a:xfrm>
            <a:off x="0" y="-87313"/>
            <a:ext cx="9144000" cy="6945313"/>
          </a:xfrm>
          <a:prstGeom prst="rect">
            <a:avLst/>
          </a:prstGeom>
          <a:noFill/>
          <a:ln w="9525">
            <a:noFill/>
            <a:miter lim="800000"/>
            <a:headEnd/>
            <a:tailEnd/>
          </a:ln>
        </p:spPr>
      </p:pic>
      <p:sp>
        <p:nvSpPr>
          <p:cNvPr id="76803" name="Text Box 3"/>
          <p:cNvSpPr txBox="1">
            <a:spLocks noChangeArrowheads="1"/>
          </p:cNvSpPr>
          <p:nvPr/>
        </p:nvSpPr>
        <p:spPr bwMode="auto">
          <a:xfrm>
            <a:off x="2403475" y="2344738"/>
            <a:ext cx="4125913"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latin typeface="Times New Roman" pitchFamily="18" charset="0"/>
                <a:cs typeface="Arial" charset="0"/>
              </a:rPr>
              <a:t>XEM PHIM</a:t>
            </a:r>
          </a:p>
        </p:txBody>
      </p:sp>
    </p:spTree>
  </p:cSld>
  <p:clrMapOvr>
    <a:masterClrMapping/>
  </p:clrMapOvr>
  <p:transition>
    <p:sndAc>
      <p:stSnd>
        <p:snd r:embed="rId2" name="chimes.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zhb1367825927"/>
          <p:cNvPicPr>
            <a:picLocks noChangeAspect="1" noChangeArrowheads="1"/>
          </p:cNvPicPr>
          <p:nvPr/>
        </p:nvPicPr>
        <p:blipFill>
          <a:blip r:embed="rId4"/>
          <a:srcRect l="3502" t="7672" r="3656" b="5206"/>
          <a:stretch>
            <a:fillRect/>
          </a:stretch>
        </p:blipFill>
        <p:spPr bwMode="auto">
          <a:xfrm>
            <a:off x="0" y="-87313"/>
            <a:ext cx="9144000" cy="6945313"/>
          </a:xfrm>
          <a:prstGeom prst="rect">
            <a:avLst/>
          </a:prstGeom>
          <a:noFill/>
          <a:ln w="9525">
            <a:noFill/>
            <a:miter lim="800000"/>
            <a:headEnd/>
            <a:tailEnd/>
          </a:ln>
        </p:spPr>
      </p:pic>
      <p:sp>
        <p:nvSpPr>
          <p:cNvPr id="77827" name="Text Box 3"/>
          <p:cNvSpPr txBox="1">
            <a:spLocks noChangeArrowheads="1"/>
          </p:cNvSpPr>
          <p:nvPr/>
        </p:nvSpPr>
        <p:spPr bwMode="auto">
          <a:xfrm>
            <a:off x="2403475" y="2344738"/>
            <a:ext cx="4125913"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latin typeface="Times New Roman" pitchFamily="18" charset="0"/>
                <a:cs typeface="Arial" charset="0"/>
              </a:rPr>
              <a:t>XEM PHIM</a:t>
            </a:r>
          </a:p>
        </p:txBody>
      </p:sp>
      <p:pic>
        <p:nvPicPr>
          <p:cNvPr id="77828" name="DDDDDD 00_00_00-00_03_59.avi">
            <a:hlinkClick r:id="" action="ppaction://media"/>
          </p:cNvPr>
          <p:cNvPicPr>
            <a:picLocks noGrp="1" noRot="1" noChangeAspect="1" noChangeArrowheads="1"/>
          </p:cNvPicPr>
          <p:nvPr>
            <p:ph idx="4294967295"/>
            <a:videoFile r:link="rId1"/>
          </p:nvPr>
        </p:nvPicPr>
        <p:blipFill>
          <a:blip r:embed="rId5"/>
          <a:srcRect/>
          <a:stretch>
            <a:fillRect/>
          </a:stretch>
        </p:blipFill>
        <p:spPr>
          <a:xfrm>
            <a:off x="0" y="-152400"/>
            <a:ext cx="9144000" cy="7010400"/>
          </a:xfrm>
        </p:spPr>
      </p:pic>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9040" fill="hold"/>
                                        <p:tgtEl>
                                          <p:spTgt spid="7782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7828"/>
                </p:tgtEl>
              </p:cMediaNode>
            </p:video>
            <p:seq concurrent="1" nextAc="seek">
              <p:cTn id="8" restart="whenNotActive" fill="hold" evtFilter="cancelBubble" nodeType="interactiveSeq">
                <p:stCondLst>
                  <p:cond evt="onClick" delay="0">
                    <p:tgtEl>
                      <p:spTgt spid="7782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7828"/>
                                        </p:tgtEl>
                                      </p:cBhvr>
                                    </p:cmd>
                                  </p:childTnLst>
                                </p:cTn>
                              </p:par>
                            </p:childTnLst>
                          </p:cTn>
                        </p:par>
                      </p:childTnLst>
                    </p:cTn>
                  </p:par>
                </p:childTnLst>
              </p:cTn>
              <p:nextCondLst>
                <p:cond evt="onClick" delay="0">
                  <p:tgtEl>
                    <p:spTgt spid="77828"/>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FFFF"/>
            </a:gs>
            <a:gs pos="50000">
              <a:schemeClr val="bg1"/>
            </a:gs>
            <a:gs pos="100000">
              <a:srgbClr val="00FFFF"/>
            </a:gs>
          </a:gsLst>
          <a:lin ang="5400000" scaled="1"/>
        </a:gradFill>
        <a:effectLst/>
      </p:bgPr>
    </p:bg>
    <p:spTree>
      <p:nvGrpSpPr>
        <p:cNvPr id="1" name=""/>
        <p:cNvGrpSpPr/>
        <p:nvPr/>
      </p:nvGrpSpPr>
      <p:grpSpPr>
        <a:xfrm>
          <a:off x="0" y="0"/>
          <a:ext cx="0" cy="0"/>
          <a:chOff x="0" y="0"/>
          <a:chExt cx="0" cy="0"/>
        </a:xfrm>
      </p:grpSpPr>
      <p:pic>
        <p:nvPicPr>
          <p:cNvPr id="16386" name="Picture 2" descr="N3"/>
          <p:cNvPicPr>
            <a:picLocks noChangeAspect="1" noChangeArrowheads="1"/>
          </p:cNvPicPr>
          <p:nvPr/>
        </p:nvPicPr>
        <p:blipFill>
          <a:blip r:embed="rId4"/>
          <a:srcRect/>
          <a:stretch>
            <a:fillRect/>
          </a:stretch>
        </p:blipFill>
        <p:spPr bwMode="auto">
          <a:xfrm rot="10800000" flipV="1">
            <a:off x="0" y="-9525"/>
            <a:ext cx="9144000" cy="184150"/>
          </a:xfrm>
          <a:prstGeom prst="rect">
            <a:avLst/>
          </a:prstGeom>
          <a:noFill/>
          <a:ln w="9525">
            <a:noFill/>
            <a:miter lim="800000"/>
            <a:headEnd/>
            <a:tailEnd/>
          </a:ln>
        </p:spPr>
      </p:pic>
      <p:pic>
        <p:nvPicPr>
          <p:cNvPr id="16387" name="Picture 3" descr="N3"/>
          <p:cNvPicPr>
            <a:picLocks noChangeAspect="1" noChangeArrowheads="1"/>
          </p:cNvPicPr>
          <p:nvPr/>
        </p:nvPicPr>
        <p:blipFill>
          <a:blip r:embed="rId4"/>
          <a:srcRect/>
          <a:stretch>
            <a:fillRect/>
          </a:stretch>
        </p:blipFill>
        <p:spPr bwMode="auto">
          <a:xfrm rot="10800000" flipV="1">
            <a:off x="0" y="6764338"/>
            <a:ext cx="9144000" cy="161925"/>
          </a:xfrm>
          <a:prstGeom prst="rect">
            <a:avLst/>
          </a:prstGeom>
          <a:noFill/>
          <a:ln w="9525">
            <a:noFill/>
            <a:miter lim="800000"/>
            <a:headEnd/>
            <a:tailEnd/>
          </a:ln>
        </p:spPr>
      </p:pic>
      <p:pic>
        <p:nvPicPr>
          <p:cNvPr id="16388" name="Picture 4" descr="N3"/>
          <p:cNvPicPr>
            <a:picLocks noChangeAspect="1" noChangeArrowheads="1"/>
          </p:cNvPicPr>
          <p:nvPr/>
        </p:nvPicPr>
        <p:blipFill>
          <a:blip r:embed="rId4"/>
          <a:srcRect/>
          <a:stretch>
            <a:fillRect/>
          </a:stretch>
        </p:blipFill>
        <p:spPr bwMode="auto">
          <a:xfrm rot="16200000" flipV="1">
            <a:off x="-3352800" y="3352800"/>
            <a:ext cx="6858000" cy="152400"/>
          </a:xfrm>
          <a:prstGeom prst="rect">
            <a:avLst/>
          </a:prstGeom>
          <a:noFill/>
          <a:ln w="9525">
            <a:noFill/>
            <a:miter lim="800000"/>
            <a:headEnd/>
            <a:tailEnd/>
          </a:ln>
        </p:spPr>
      </p:pic>
      <p:pic>
        <p:nvPicPr>
          <p:cNvPr id="16389" name="Picture 5" descr="N3"/>
          <p:cNvPicPr>
            <a:picLocks noChangeAspect="1" noChangeArrowheads="1"/>
          </p:cNvPicPr>
          <p:nvPr/>
        </p:nvPicPr>
        <p:blipFill>
          <a:blip r:embed="rId4"/>
          <a:srcRect/>
          <a:stretch>
            <a:fillRect/>
          </a:stretch>
        </p:blipFill>
        <p:spPr bwMode="auto">
          <a:xfrm rot="16200000" flipV="1">
            <a:off x="5638800" y="3352800"/>
            <a:ext cx="6858000" cy="152400"/>
          </a:xfrm>
          <a:prstGeom prst="rect">
            <a:avLst/>
          </a:prstGeom>
          <a:noFill/>
          <a:ln w="9525">
            <a:noFill/>
            <a:miter lim="800000"/>
            <a:headEnd/>
            <a:tailEnd/>
          </a:ln>
        </p:spPr>
      </p:pic>
      <p:sp>
        <p:nvSpPr>
          <p:cNvPr id="16390" name="Text Box 6"/>
          <p:cNvSpPr txBox="1">
            <a:spLocks noChangeArrowheads="1"/>
          </p:cNvSpPr>
          <p:nvPr/>
        </p:nvSpPr>
        <p:spPr bwMode="auto">
          <a:xfrm>
            <a:off x="304800" y="2133600"/>
            <a:ext cx="8534400" cy="579438"/>
          </a:xfrm>
          <a:prstGeom prst="rect">
            <a:avLst/>
          </a:prstGeom>
          <a:noFill/>
          <a:ln w="9525">
            <a:noFill/>
            <a:miter lim="800000"/>
            <a:headEnd/>
            <a:tailEnd/>
          </a:ln>
        </p:spPr>
        <p:txBody>
          <a:bodyPr>
            <a:spAutoFit/>
          </a:bodyPr>
          <a:lstStyle/>
          <a:p>
            <a:pPr algn="ctr" eaLnBrk="0" hangingPunct="0">
              <a:spcBef>
                <a:spcPct val="50000"/>
              </a:spcBef>
            </a:pPr>
            <a:r>
              <a:rPr lang="en-US" sz="3200" b="1">
                <a:solidFill>
                  <a:srgbClr val="0000FF"/>
                </a:solidFill>
                <a:latin typeface="VNI-Times" pitchFamily="2" charset="0"/>
                <a:cs typeface="Arial" charset="0"/>
              </a:rPr>
              <a:t>Em haõy cho bieát vai troø cuûa vi-ta-min ?</a:t>
            </a:r>
          </a:p>
        </p:txBody>
      </p:sp>
      <p:sp>
        <p:nvSpPr>
          <p:cNvPr id="27655" name="Text Box 7"/>
          <p:cNvSpPr txBox="1">
            <a:spLocks noChangeArrowheads="1"/>
          </p:cNvSpPr>
          <p:nvPr/>
        </p:nvSpPr>
        <p:spPr bwMode="auto">
          <a:xfrm>
            <a:off x="174625" y="3124200"/>
            <a:ext cx="8763000" cy="2586038"/>
          </a:xfrm>
          <a:prstGeom prst="rect">
            <a:avLst/>
          </a:prstGeom>
          <a:noFill/>
          <a:ln w="57150">
            <a:solidFill>
              <a:srgbClr val="0000FF"/>
            </a:solidFill>
            <a:miter lim="800000"/>
            <a:headEnd/>
            <a:tailEnd/>
          </a:ln>
        </p:spPr>
        <p:txBody>
          <a:bodyPr>
            <a:spAutoFit/>
          </a:bodyPr>
          <a:lstStyle/>
          <a:p>
            <a:pPr algn="ctr" eaLnBrk="0" hangingPunct="0">
              <a:spcBef>
                <a:spcPct val="50000"/>
              </a:spcBef>
            </a:pPr>
            <a:r>
              <a:rPr lang="en-US" sz="3200" b="1">
                <a:solidFill>
                  <a:srgbClr val="FF0066"/>
                </a:solidFill>
                <a:latin typeface="VNI-Times" pitchFamily="2" charset="0"/>
                <a:cs typeface="Arial" charset="0"/>
                <a:sym typeface="Wingdings" pitchFamily="2" charset="2"/>
              </a:rPr>
              <a:t></a:t>
            </a:r>
            <a:r>
              <a:rPr lang="en-US" sz="3200" b="1">
                <a:solidFill>
                  <a:srgbClr val="FF0066"/>
                </a:solidFill>
                <a:latin typeface="VNI-Times" pitchFamily="2" charset="0"/>
                <a:cs typeface="Arial" charset="0"/>
              </a:rPr>
              <a:t> Vi-ta-min laø nhöõng chaát khoâng tham gia tröïc tieáp vaøo vieäc xaây döïng cô theå hay cung caáp naêng löôïng. Tuy nhieân, chuùng raát caàn cho hoaït ñoäng soáng cuûa cô theå. Neáu thieáu vi-ta-min, cô theå seõ bò beänh.</a:t>
            </a:r>
          </a:p>
        </p:txBody>
      </p:sp>
      <p:sp>
        <p:nvSpPr>
          <p:cNvPr id="16392" name="Text Box 8"/>
          <p:cNvSpPr txBox="1">
            <a:spLocks noChangeArrowheads="1"/>
          </p:cNvSpPr>
          <p:nvPr/>
        </p:nvSpPr>
        <p:spPr bwMode="auto">
          <a:xfrm>
            <a:off x="1066800" y="304800"/>
            <a:ext cx="6477000" cy="523220"/>
          </a:xfrm>
          <a:prstGeom prst="rect">
            <a:avLst/>
          </a:prstGeom>
          <a:noFill/>
          <a:ln w="9525">
            <a:noFill/>
            <a:miter lim="800000"/>
            <a:headEnd/>
            <a:tailEnd/>
          </a:ln>
        </p:spPr>
        <p:txBody>
          <a:bodyPr>
            <a:spAutoFit/>
          </a:bodyPr>
          <a:lstStyle/>
          <a:p>
            <a:pPr algn="ctr">
              <a:spcBef>
                <a:spcPct val="50000"/>
              </a:spcBef>
            </a:pPr>
            <a:r>
              <a:rPr lang="en-US" sz="2800" b="1" dirty="0" err="1" smtClean="0">
                <a:solidFill>
                  <a:srgbClr val="FF0066"/>
                </a:solidFill>
                <a:cs typeface="Arial" charset="0"/>
              </a:rPr>
              <a:t>Khoa</a:t>
            </a:r>
            <a:r>
              <a:rPr lang="en-US" sz="2800" b="1" dirty="0" smtClean="0">
                <a:solidFill>
                  <a:srgbClr val="FF0066"/>
                </a:solidFill>
                <a:cs typeface="Arial" charset="0"/>
              </a:rPr>
              <a:t> </a:t>
            </a:r>
            <a:r>
              <a:rPr lang="en-US" sz="2800" b="1" dirty="0" err="1">
                <a:solidFill>
                  <a:srgbClr val="FF0066"/>
                </a:solidFill>
                <a:cs typeface="Arial" charset="0"/>
              </a:rPr>
              <a:t>học</a:t>
            </a:r>
            <a:endParaRPr lang="en-US" sz="2800" b="1" dirty="0">
              <a:solidFill>
                <a:srgbClr val="FF0066"/>
              </a:solidFill>
              <a:cs typeface="Arial" charset="0"/>
            </a:endParaRPr>
          </a:p>
        </p:txBody>
      </p:sp>
      <p:grpSp>
        <p:nvGrpSpPr>
          <p:cNvPr id="16393" name="Group 9"/>
          <p:cNvGrpSpPr>
            <a:grpSpLocks/>
          </p:cNvGrpSpPr>
          <p:nvPr/>
        </p:nvGrpSpPr>
        <p:grpSpPr bwMode="auto">
          <a:xfrm>
            <a:off x="1447800" y="1219200"/>
            <a:ext cx="5715000" cy="990600"/>
            <a:chOff x="1997" y="1008"/>
            <a:chExt cx="1889" cy="1009"/>
          </a:xfrm>
        </p:grpSpPr>
        <p:grpSp>
          <p:nvGrpSpPr>
            <p:cNvPr id="16396" name="Group 12"/>
            <p:cNvGrpSpPr>
              <a:grpSpLocks/>
            </p:cNvGrpSpPr>
            <p:nvPr/>
          </p:nvGrpSpPr>
          <p:grpSpPr bwMode="auto">
            <a:xfrm>
              <a:off x="1997" y="1008"/>
              <a:ext cx="1889" cy="1009"/>
              <a:chOff x="1997" y="1314"/>
              <a:chExt cx="1889" cy="1009"/>
            </a:xfrm>
          </p:grpSpPr>
          <p:grpSp>
            <p:nvGrpSpPr>
              <p:cNvPr id="16398" name="Group 13"/>
              <p:cNvGrpSpPr>
                <a:grpSpLocks/>
              </p:cNvGrpSpPr>
              <p:nvPr/>
            </p:nvGrpSpPr>
            <p:grpSpPr bwMode="auto">
              <a:xfrm>
                <a:off x="1997" y="1404"/>
                <a:ext cx="1889" cy="919"/>
                <a:chOff x="1973" y="1027"/>
                <a:chExt cx="1926" cy="937"/>
              </a:xfrm>
            </p:grpSpPr>
            <p:sp>
              <p:nvSpPr>
                <p:cNvPr id="215054" name="Oval 14"/>
                <p:cNvSpPr>
                  <a:spLocks noChangeArrowheads="1"/>
                </p:cNvSpPr>
                <p:nvPr/>
              </p:nvSpPr>
              <p:spPr bwMode="gray">
                <a:xfrm>
                  <a:off x="1994" y="1057"/>
                  <a:ext cx="1905" cy="907"/>
                </a:xfrm>
                <a:prstGeom prst="ellipse">
                  <a:avLst/>
                </a:prstGeom>
                <a:gradFill rotWithShape="1">
                  <a:gsLst>
                    <a:gs pos="0">
                      <a:srgbClr val="0066CC">
                        <a:gamma/>
                        <a:shade val="63529"/>
                        <a:invGamma/>
                      </a:srgbClr>
                    </a:gs>
                    <a:gs pos="100000">
                      <a:srgbClr val="0066CC"/>
                    </a:gs>
                  </a:gsLst>
                  <a:lin ang="2700000" scaled="1"/>
                </a:gradFill>
                <a:ln w="9525">
                  <a:noFill/>
                  <a:round/>
                  <a:headEnd/>
                  <a:tailEnd/>
                </a:ln>
                <a:effectLst>
                  <a:outerShdw dist="35921" dir="2700000" algn="ctr" rotWithShape="0">
                    <a:srgbClr val="000000"/>
                  </a:outerShdw>
                </a:effectLst>
              </p:spPr>
              <p:txBody>
                <a:bodyPr wrap="none" anchor="ctr"/>
                <a:lstStyle/>
                <a:p>
                  <a:pPr algn="r" rtl="1">
                    <a:defRPr/>
                  </a:pPr>
                  <a:endParaRPr lang="en-US">
                    <a:cs typeface="Arial" charset="0"/>
                  </a:endParaRPr>
                </a:p>
              </p:txBody>
            </p:sp>
            <p:sp>
              <p:nvSpPr>
                <p:cNvPr id="16404" name="Oval 15"/>
                <p:cNvSpPr>
                  <a:spLocks noChangeArrowheads="1"/>
                </p:cNvSpPr>
                <p:nvPr/>
              </p:nvSpPr>
              <p:spPr bwMode="gray">
                <a:xfrm>
                  <a:off x="1973" y="1027"/>
                  <a:ext cx="1905" cy="907"/>
                </a:xfrm>
                <a:prstGeom prst="ellipse">
                  <a:avLst/>
                </a:prstGeom>
                <a:gradFill rotWithShape="1">
                  <a:gsLst>
                    <a:gs pos="0">
                      <a:srgbClr val="9BC7F3"/>
                    </a:gs>
                    <a:gs pos="100000">
                      <a:srgbClr val="1D80E3"/>
                    </a:gs>
                  </a:gsLst>
                  <a:lin ang="2700000" scaled="1"/>
                </a:gradFill>
                <a:ln w="9525">
                  <a:noFill/>
                  <a:round/>
                  <a:headEnd/>
                  <a:tailEnd/>
                </a:ln>
              </p:spPr>
              <p:txBody>
                <a:bodyPr wrap="none" anchor="ctr"/>
                <a:lstStyle/>
                <a:p>
                  <a:pPr algn="r" rtl="1"/>
                  <a:endParaRPr lang="th-TH">
                    <a:cs typeface="Arial" charset="0"/>
                  </a:endParaRPr>
                </a:p>
              </p:txBody>
            </p:sp>
          </p:grpSp>
          <p:sp>
            <p:nvSpPr>
              <p:cNvPr id="16399" name="Oval 16"/>
              <p:cNvSpPr>
                <a:spLocks noChangeArrowheads="1"/>
              </p:cNvSpPr>
              <p:nvPr/>
            </p:nvSpPr>
            <p:spPr bwMode="gray">
              <a:xfrm>
                <a:off x="2086" y="1314"/>
                <a:ext cx="1691" cy="845"/>
              </a:xfrm>
              <a:prstGeom prst="ellipse">
                <a:avLst/>
              </a:prstGeom>
              <a:gradFill rotWithShape="1">
                <a:gsLst>
                  <a:gs pos="0">
                    <a:srgbClr val="765E00"/>
                  </a:gs>
                  <a:gs pos="100000">
                    <a:srgbClr val="FFCC00"/>
                  </a:gs>
                </a:gsLst>
                <a:lin ang="2700000" scaled="1"/>
              </a:gradFill>
              <a:ln w="9525" algn="ctr">
                <a:noFill/>
                <a:round/>
                <a:headEnd/>
                <a:tailEnd/>
              </a:ln>
            </p:spPr>
            <p:txBody>
              <a:bodyPr vert="eaVert" wrap="none" anchor="ctr"/>
              <a:lstStyle/>
              <a:p>
                <a:pPr algn="r" rtl="1"/>
                <a:endParaRPr lang="th-TH">
                  <a:cs typeface="Arial" charset="0"/>
                </a:endParaRPr>
              </a:p>
            </p:txBody>
          </p:sp>
          <p:sp>
            <p:nvSpPr>
              <p:cNvPr id="16400" name="Oval 17"/>
              <p:cNvSpPr>
                <a:spLocks noChangeArrowheads="1"/>
              </p:cNvSpPr>
              <p:nvPr/>
            </p:nvSpPr>
            <p:spPr bwMode="gray">
              <a:xfrm>
                <a:off x="2108" y="1319"/>
                <a:ext cx="1650" cy="824"/>
              </a:xfrm>
              <a:prstGeom prst="ellipse">
                <a:avLst/>
              </a:prstGeom>
              <a:gradFill rotWithShape="1">
                <a:gsLst>
                  <a:gs pos="0">
                    <a:srgbClr val="FFCC00">
                      <a:alpha val="0"/>
                    </a:srgbClr>
                  </a:gs>
                  <a:gs pos="100000">
                    <a:srgbClr val="FFEDA6"/>
                  </a:gs>
                </a:gsLst>
                <a:lin ang="2700000" scaled="1"/>
              </a:gradFill>
              <a:ln w="9525" algn="ctr">
                <a:noFill/>
                <a:round/>
                <a:headEnd/>
                <a:tailEnd/>
              </a:ln>
            </p:spPr>
            <p:txBody>
              <a:bodyPr vert="eaVert" wrap="none" anchor="ctr"/>
              <a:lstStyle/>
              <a:p>
                <a:pPr algn="r" rtl="1"/>
                <a:endParaRPr lang="th-TH">
                  <a:cs typeface="Arial" charset="0"/>
                </a:endParaRPr>
              </a:p>
            </p:txBody>
          </p:sp>
          <p:sp>
            <p:nvSpPr>
              <p:cNvPr id="16401" name="Oval 18"/>
              <p:cNvSpPr>
                <a:spLocks noChangeArrowheads="1"/>
              </p:cNvSpPr>
              <p:nvPr/>
            </p:nvSpPr>
            <p:spPr bwMode="gray">
              <a:xfrm>
                <a:off x="2125" y="1327"/>
                <a:ext cx="1570" cy="770"/>
              </a:xfrm>
              <a:prstGeom prst="ellipse">
                <a:avLst/>
              </a:prstGeom>
              <a:gradFill rotWithShape="1">
                <a:gsLst>
                  <a:gs pos="0">
                    <a:srgbClr val="CAA200"/>
                  </a:gs>
                  <a:gs pos="100000">
                    <a:srgbClr val="FFCC00">
                      <a:alpha val="48000"/>
                    </a:srgbClr>
                  </a:gs>
                </a:gsLst>
                <a:lin ang="2700000" scaled="1"/>
              </a:gradFill>
              <a:ln w="9525" algn="ctr">
                <a:noFill/>
                <a:round/>
                <a:headEnd/>
                <a:tailEnd/>
              </a:ln>
            </p:spPr>
            <p:txBody>
              <a:bodyPr vert="eaVert" wrap="none" anchor="ctr"/>
              <a:lstStyle/>
              <a:p>
                <a:pPr algn="r" rtl="1"/>
                <a:endParaRPr lang="th-TH">
                  <a:cs typeface="Arial" charset="0"/>
                </a:endParaRPr>
              </a:p>
            </p:txBody>
          </p:sp>
          <p:sp>
            <p:nvSpPr>
              <p:cNvPr id="16402" name="Oval 19"/>
              <p:cNvSpPr>
                <a:spLocks noChangeArrowheads="1"/>
              </p:cNvSpPr>
              <p:nvPr/>
            </p:nvSpPr>
            <p:spPr bwMode="gray">
              <a:xfrm>
                <a:off x="2208" y="1344"/>
                <a:ext cx="1382" cy="624"/>
              </a:xfrm>
              <a:prstGeom prst="ellipse">
                <a:avLst/>
              </a:prstGeom>
              <a:gradFill rotWithShape="1">
                <a:gsLst>
                  <a:gs pos="0">
                    <a:srgbClr val="FFFFFF"/>
                  </a:gs>
                  <a:gs pos="100000">
                    <a:srgbClr val="FFCC00">
                      <a:alpha val="37999"/>
                    </a:srgbClr>
                  </a:gs>
                </a:gsLst>
                <a:lin ang="2700000" scaled="1"/>
              </a:gradFill>
              <a:ln w="9525" algn="ctr">
                <a:noFill/>
                <a:round/>
                <a:headEnd/>
                <a:tailEnd/>
              </a:ln>
            </p:spPr>
            <p:txBody>
              <a:bodyPr vert="eaVert" wrap="none" anchor="ctr"/>
              <a:lstStyle/>
              <a:p>
                <a:pPr algn="r" rtl="1"/>
                <a:endParaRPr lang="th-TH">
                  <a:cs typeface="Arial" charset="0"/>
                </a:endParaRPr>
              </a:p>
            </p:txBody>
          </p:sp>
        </p:grpSp>
        <p:sp>
          <p:nvSpPr>
            <p:cNvPr id="16397" name="Text Box 20"/>
            <p:cNvSpPr txBox="1">
              <a:spLocks noChangeArrowheads="1"/>
            </p:cNvSpPr>
            <p:nvPr/>
          </p:nvSpPr>
          <p:spPr bwMode="auto">
            <a:xfrm>
              <a:off x="2902" y="1134"/>
              <a:ext cx="61" cy="311"/>
            </a:xfrm>
            <a:prstGeom prst="rect">
              <a:avLst/>
            </a:prstGeom>
            <a:noFill/>
            <a:ln w="9525" algn="ctr">
              <a:noFill/>
              <a:miter lim="800000"/>
              <a:headEnd/>
              <a:tailEnd/>
            </a:ln>
          </p:spPr>
          <p:txBody>
            <a:bodyPr wrap="none">
              <a:spAutoFit/>
            </a:bodyPr>
            <a:lstStyle/>
            <a:p>
              <a:pPr algn="ctr" eaLnBrk="0" hangingPunct="0"/>
              <a:endParaRPr lang="th-TH" sz="1400">
                <a:solidFill>
                  <a:srgbClr val="000000"/>
                </a:solidFill>
                <a:cs typeface="Arial" charset="0"/>
              </a:endParaRPr>
            </a:p>
          </p:txBody>
        </p:sp>
      </p:grpSp>
      <p:sp>
        <p:nvSpPr>
          <p:cNvPr id="16394" name="Text Box 19">
            <a:hlinkClick r:id="rId5"/>
          </p:cNvPr>
          <p:cNvSpPr txBox="1">
            <a:spLocks noChangeArrowheads="1"/>
          </p:cNvSpPr>
          <p:nvPr/>
        </p:nvSpPr>
        <p:spPr bwMode="auto">
          <a:xfrm>
            <a:off x="2286000" y="1219200"/>
            <a:ext cx="3962400" cy="641350"/>
          </a:xfrm>
          <a:prstGeom prst="rect">
            <a:avLst/>
          </a:prstGeom>
          <a:noFill/>
          <a:ln w="9525">
            <a:noFill/>
            <a:miter lim="800000"/>
            <a:headEnd/>
            <a:tailEnd/>
          </a:ln>
        </p:spPr>
        <p:txBody>
          <a:bodyPr>
            <a:spAutoFit/>
          </a:bodyPr>
          <a:lstStyle/>
          <a:p>
            <a:pPr algn="ctr"/>
            <a:r>
              <a:rPr lang="en-US" sz="3600" b="1">
                <a:solidFill>
                  <a:srgbClr val="FF0066"/>
                </a:solidFill>
                <a:latin typeface="VNI-Times" pitchFamily="2" charset="0"/>
                <a:cs typeface="Arial" charset="0"/>
              </a:rPr>
              <a:t>Kieåm tra baøi cuõ :</a:t>
            </a:r>
          </a:p>
        </p:txBody>
      </p:sp>
      <p:pic>
        <p:nvPicPr>
          <p:cNvPr id="16395" name="Picture 21" descr="j0232133"/>
          <p:cNvPicPr>
            <a:picLocks noChangeAspect="1" noChangeArrowheads="1"/>
          </p:cNvPicPr>
          <p:nvPr/>
        </p:nvPicPr>
        <p:blipFill>
          <a:blip r:embed="rId6"/>
          <a:srcRect/>
          <a:stretch>
            <a:fillRect/>
          </a:stretch>
        </p:blipFill>
        <p:spPr bwMode="auto">
          <a:xfrm rot="-512918">
            <a:off x="26988" y="5118100"/>
            <a:ext cx="1671637" cy="1595438"/>
          </a:xfrm>
          <a:prstGeom prst="rect">
            <a:avLst/>
          </a:prstGeom>
          <a:noFill/>
          <a:ln w="9525">
            <a:noFill/>
            <a:miter lim="800000"/>
            <a:headEnd/>
            <a:tailEnd/>
          </a:ln>
        </p:spPr>
      </p:pic>
      <p:pic>
        <p:nvPicPr>
          <p:cNvPr id="16405" name="Picture 21" descr="671691"/>
          <p:cNvPicPr>
            <a:picLocks noChangeAspect="1" noChangeArrowheads="1" noCrop="1"/>
          </p:cNvPicPr>
          <p:nvPr/>
        </p:nvPicPr>
        <p:blipFill>
          <a:blip r:embed="rId7"/>
          <a:srcRect/>
          <a:stretch>
            <a:fillRect/>
          </a:stretch>
        </p:blipFill>
        <p:spPr bwMode="auto">
          <a:xfrm>
            <a:off x="7648575" y="255588"/>
            <a:ext cx="1343025" cy="1144587"/>
          </a:xfrm>
          <a:prstGeom prst="rect">
            <a:avLst/>
          </a:prstGeom>
          <a:noFill/>
        </p:spPr>
      </p:pic>
      <p:pic>
        <p:nvPicPr>
          <p:cNvPr id="16406" name="Picture 22" descr="671691"/>
          <p:cNvPicPr>
            <a:picLocks noChangeAspect="1" noChangeArrowheads="1" noCrop="1"/>
          </p:cNvPicPr>
          <p:nvPr/>
        </p:nvPicPr>
        <p:blipFill>
          <a:blip r:embed="rId7"/>
          <a:srcRect/>
          <a:stretch>
            <a:fillRect/>
          </a:stretch>
        </p:blipFill>
        <p:spPr bwMode="auto">
          <a:xfrm>
            <a:off x="76200" y="228600"/>
            <a:ext cx="1295400" cy="1095375"/>
          </a:xfrm>
          <a:prstGeom prst="rect">
            <a:avLst/>
          </a:prstGeom>
          <a:noFill/>
        </p:spPr>
      </p:pic>
      <p:pic>
        <p:nvPicPr>
          <p:cNvPr id="16407" name="Picture 23" descr="chim bay"/>
          <p:cNvPicPr>
            <a:picLocks noChangeAspect="1" noChangeArrowheads="1" noCrop="1"/>
          </p:cNvPicPr>
          <p:nvPr/>
        </p:nvPicPr>
        <p:blipFill>
          <a:blip r:embed="rId8"/>
          <a:srcRect/>
          <a:stretch>
            <a:fillRect/>
          </a:stretch>
        </p:blipFill>
        <p:spPr bwMode="auto">
          <a:xfrm>
            <a:off x="6248400" y="838200"/>
            <a:ext cx="1908175" cy="457200"/>
          </a:xfrm>
          <a:prstGeom prst="rect">
            <a:avLst/>
          </a:prstGeom>
          <a:noFill/>
        </p:spPr>
      </p:pic>
      <p:pic>
        <p:nvPicPr>
          <p:cNvPr id="16410" name="Picture 26" descr="chim bay"/>
          <p:cNvPicPr>
            <a:picLocks noChangeAspect="1" noChangeArrowheads="1" noCrop="1"/>
          </p:cNvPicPr>
          <p:nvPr/>
        </p:nvPicPr>
        <p:blipFill>
          <a:blip r:embed="rId8"/>
          <a:srcRect/>
          <a:stretch>
            <a:fillRect/>
          </a:stretch>
        </p:blipFill>
        <p:spPr bwMode="auto">
          <a:xfrm>
            <a:off x="1219200" y="914400"/>
            <a:ext cx="1908175" cy="457200"/>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diamond(in)">
                                      <p:cBhvr>
                                        <p:cTn id="7" dur="500"/>
                                        <p:tgtEl>
                                          <p:spTgt spid="27655"/>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N3"/>
          <p:cNvPicPr>
            <a:picLocks noChangeAspect="1" noChangeArrowheads="1"/>
          </p:cNvPicPr>
          <p:nvPr/>
        </p:nvPicPr>
        <p:blipFill>
          <a:blip r:embed="rId3"/>
          <a:srcRect/>
          <a:stretch>
            <a:fillRect/>
          </a:stretch>
        </p:blipFill>
        <p:spPr bwMode="auto">
          <a:xfrm rot="10800000" flipV="1">
            <a:off x="0" y="-9525"/>
            <a:ext cx="9144000" cy="184150"/>
          </a:xfrm>
          <a:prstGeom prst="rect">
            <a:avLst/>
          </a:prstGeom>
          <a:noFill/>
          <a:ln w="9525">
            <a:noFill/>
            <a:miter lim="800000"/>
            <a:headEnd/>
            <a:tailEnd/>
          </a:ln>
        </p:spPr>
      </p:pic>
      <p:pic>
        <p:nvPicPr>
          <p:cNvPr id="44034" name="Picture 3" descr="N3"/>
          <p:cNvPicPr>
            <a:picLocks noChangeAspect="1" noChangeArrowheads="1"/>
          </p:cNvPicPr>
          <p:nvPr/>
        </p:nvPicPr>
        <p:blipFill>
          <a:blip r:embed="rId3"/>
          <a:srcRect/>
          <a:stretch>
            <a:fillRect/>
          </a:stretch>
        </p:blipFill>
        <p:spPr bwMode="auto">
          <a:xfrm rot="10800000" flipV="1">
            <a:off x="0" y="6705600"/>
            <a:ext cx="9144000" cy="161925"/>
          </a:xfrm>
          <a:prstGeom prst="rect">
            <a:avLst/>
          </a:prstGeom>
          <a:noFill/>
          <a:ln w="9525">
            <a:noFill/>
            <a:miter lim="800000"/>
            <a:headEnd/>
            <a:tailEnd/>
          </a:ln>
        </p:spPr>
      </p:pic>
      <p:pic>
        <p:nvPicPr>
          <p:cNvPr id="44035" name="Picture 4" descr="N3"/>
          <p:cNvPicPr>
            <a:picLocks noChangeAspect="1" noChangeArrowheads="1"/>
          </p:cNvPicPr>
          <p:nvPr/>
        </p:nvPicPr>
        <p:blipFill>
          <a:blip r:embed="rId3"/>
          <a:srcRect/>
          <a:stretch>
            <a:fillRect/>
          </a:stretch>
        </p:blipFill>
        <p:spPr bwMode="auto">
          <a:xfrm rot="16200000" flipV="1">
            <a:off x="-3352800" y="3352800"/>
            <a:ext cx="6858000" cy="152400"/>
          </a:xfrm>
          <a:prstGeom prst="rect">
            <a:avLst/>
          </a:prstGeom>
          <a:noFill/>
          <a:ln w="9525">
            <a:noFill/>
            <a:miter lim="800000"/>
            <a:headEnd/>
            <a:tailEnd/>
          </a:ln>
        </p:spPr>
      </p:pic>
      <p:pic>
        <p:nvPicPr>
          <p:cNvPr id="44036" name="Picture 5" descr="N3"/>
          <p:cNvPicPr>
            <a:picLocks noChangeAspect="1" noChangeArrowheads="1"/>
          </p:cNvPicPr>
          <p:nvPr/>
        </p:nvPicPr>
        <p:blipFill>
          <a:blip r:embed="rId3"/>
          <a:srcRect/>
          <a:stretch>
            <a:fillRect/>
          </a:stretch>
        </p:blipFill>
        <p:spPr bwMode="auto">
          <a:xfrm rot="16200000" flipV="1">
            <a:off x="5638800" y="3352800"/>
            <a:ext cx="6858000" cy="152400"/>
          </a:xfrm>
          <a:prstGeom prst="rect">
            <a:avLst/>
          </a:prstGeom>
          <a:noFill/>
          <a:ln w="9525">
            <a:noFill/>
            <a:miter lim="800000"/>
            <a:headEnd/>
            <a:tailEnd/>
          </a:ln>
        </p:spPr>
      </p:pic>
      <p:sp>
        <p:nvSpPr>
          <p:cNvPr id="44037" name="Text Box 6"/>
          <p:cNvSpPr txBox="1">
            <a:spLocks noChangeArrowheads="1"/>
          </p:cNvSpPr>
          <p:nvPr/>
        </p:nvSpPr>
        <p:spPr bwMode="auto">
          <a:xfrm>
            <a:off x="1524000" y="381000"/>
            <a:ext cx="5943600" cy="1169551"/>
          </a:xfrm>
          <a:prstGeom prst="rect">
            <a:avLst/>
          </a:prstGeom>
          <a:noFill/>
          <a:ln w="9525">
            <a:noFill/>
            <a:miter lim="800000"/>
            <a:headEnd/>
            <a:tailEnd/>
          </a:ln>
        </p:spPr>
        <p:txBody>
          <a:bodyPr>
            <a:spAutoFit/>
          </a:bodyPr>
          <a:lstStyle/>
          <a:p>
            <a:pPr algn="ctr">
              <a:spcBef>
                <a:spcPct val="50000"/>
              </a:spcBef>
            </a:pPr>
            <a:endParaRPr lang="en-US" sz="2800" b="1" dirty="0" smtClean="0">
              <a:solidFill>
                <a:srgbClr val="FF0066"/>
              </a:solidFill>
              <a:latin typeface="Times New Roman" pitchFamily="18" charset="0"/>
              <a:cs typeface="Arial" charset="0"/>
            </a:endParaRPr>
          </a:p>
          <a:p>
            <a:pPr algn="ctr">
              <a:spcBef>
                <a:spcPct val="50000"/>
              </a:spcBef>
            </a:pPr>
            <a:r>
              <a:rPr lang="en-US" sz="2800" b="1" dirty="0" err="1" smtClean="0">
                <a:solidFill>
                  <a:srgbClr val="FF0066"/>
                </a:solidFill>
                <a:latin typeface="Times New Roman" pitchFamily="18" charset="0"/>
                <a:cs typeface="Arial" charset="0"/>
              </a:rPr>
              <a:t>Khoa</a:t>
            </a:r>
            <a:r>
              <a:rPr lang="en-US" sz="2800" b="1" dirty="0" smtClean="0">
                <a:solidFill>
                  <a:srgbClr val="FF0066"/>
                </a:solidFill>
                <a:latin typeface="Times New Roman" pitchFamily="18" charset="0"/>
                <a:cs typeface="Arial" charset="0"/>
              </a:rPr>
              <a:t> </a:t>
            </a:r>
            <a:r>
              <a:rPr lang="en-US" sz="2800" b="1" dirty="0" err="1">
                <a:solidFill>
                  <a:srgbClr val="FF0066"/>
                </a:solidFill>
                <a:latin typeface="Times New Roman" pitchFamily="18" charset="0"/>
                <a:cs typeface="Arial" charset="0"/>
              </a:rPr>
              <a:t>học</a:t>
            </a:r>
            <a:endParaRPr lang="en-US" sz="2800" b="1" dirty="0">
              <a:solidFill>
                <a:srgbClr val="FF0066"/>
              </a:solidFill>
              <a:latin typeface="Times New Roman" pitchFamily="18" charset="0"/>
              <a:cs typeface="Arial" charset="0"/>
            </a:endParaRPr>
          </a:p>
        </p:txBody>
      </p:sp>
      <p:sp>
        <p:nvSpPr>
          <p:cNvPr id="19462" name="WordArt 7"/>
          <p:cNvSpPr>
            <a:spLocks noChangeArrowheads="1" noChangeShapeType="1" noTextEdit="1"/>
          </p:cNvSpPr>
          <p:nvPr/>
        </p:nvSpPr>
        <p:spPr bwMode="auto">
          <a:xfrm>
            <a:off x="533400" y="2133600"/>
            <a:ext cx="8001000" cy="16764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0000"/>
                </a:solidFill>
                <a:latin typeface="Arial"/>
                <a:cs typeface="Arial"/>
              </a:rPr>
              <a:t>TẠI SAO CẦN PHỐI HỢP</a:t>
            </a:r>
          </a:p>
          <a:p>
            <a:pPr algn="ctr"/>
            <a:r>
              <a:rPr lang="en-US" sz="3600" b="1" kern="10">
                <a:ln w="9525">
                  <a:solidFill>
                    <a:srgbClr val="000000"/>
                  </a:solidFill>
                  <a:round/>
                  <a:headEnd/>
                  <a:tailEnd/>
                </a:ln>
                <a:solidFill>
                  <a:srgbClr val="FF0000"/>
                </a:solidFill>
                <a:latin typeface="Arial"/>
                <a:cs typeface="Arial"/>
              </a:rPr>
              <a:t>NHIỀU LOẠI THỨC ĂN?</a:t>
            </a:r>
          </a:p>
        </p:txBody>
      </p:sp>
      <p:pic>
        <p:nvPicPr>
          <p:cNvPr id="44039" name="Picture 21" descr="j0232133"/>
          <p:cNvPicPr>
            <a:picLocks noChangeAspect="1" noChangeArrowheads="1"/>
          </p:cNvPicPr>
          <p:nvPr/>
        </p:nvPicPr>
        <p:blipFill>
          <a:blip r:embed="rId4"/>
          <a:srcRect/>
          <a:stretch>
            <a:fillRect/>
          </a:stretch>
        </p:blipFill>
        <p:spPr bwMode="auto">
          <a:xfrm rot="-512918">
            <a:off x="0" y="4724400"/>
            <a:ext cx="2057400" cy="1963738"/>
          </a:xfrm>
          <a:prstGeom prst="rect">
            <a:avLst/>
          </a:prstGeom>
          <a:noFill/>
          <a:ln w="9525">
            <a:noFill/>
            <a:miter lim="800000"/>
            <a:headEnd/>
            <a:tailEnd/>
          </a:ln>
        </p:spPr>
      </p:pic>
      <p:pic>
        <p:nvPicPr>
          <p:cNvPr id="44041" name="Picture 9" descr="671691"/>
          <p:cNvPicPr>
            <a:picLocks noChangeAspect="1" noChangeArrowheads="1" noCrop="1"/>
          </p:cNvPicPr>
          <p:nvPr/>
        </p:nvPicPr>
        <p:blipFill>
          <a:blip r:embed="rId5"/>
          <a:srcRect/>
          <a:stretch>
            <a:fillRect/>
          </a:stretch>
        </p:blipFill>
        <p:spPr bwMode="auto">
          <a:xfrm>
            <a:off x="7648575" y="255588"/>
            <a:ext cx="1343025" cy="1144587"/>
          </a:xfrm>
          <a:prstGeom prst="rect">
            <a:avLst/>
          </a:prstGeom>
          <a:noFill/>
        </p:spPr>
      </p:pic>
      <p:pic>
        <p:nvPicPr>
          <p:cNvPr id="44042" name="Picture 10" descr="671691"/>
          <p:cNvPicPr>
            <a:picLocks noChangeAspect="1" noChangeArrowheads="1" noCrop="1"/>
          </p:cNvPicPr>
          <p:nvPr/>
        </p:nvPicPr>
        <p:blipFill>
          <a:blip r:embed="rId5"/>
          <a:srcRect/>
          <a:stretch>
            <a:fillRect/>
          </a:stretch>
        </p:blipFill>
        <p:spPr bwMode="auto">
          <a:xfrm>
            <a:off x="76200" y="228600"/>
            <a:ext cx="1295400" cy="1095375"/>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diamond(in)">
                                      <p:cBhvr>
                                        <p:cTn id="7" dur="500"/>
                                        <p:tgtEl>
                                          <p:spTgt spid="1946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219200" y="1447800"/>
            <a:ext cx="6858000" cy="3046988"/>
          </a:xfrm>
          <a:prstGeom prst="rect">
            <a:avLst/>
          </a:prstGeom>
          <a:noFill/>
        </p:spPr>
        <p:txBody>
          <a:bodyPr>
            <a:spAutoFit/>
          </a:bodyPr>
          <a:lstStyle/>
          <a:p>
            <a:pPr algn="ctr" fontAlgn="auto">
              <a:spcBef>
                <a:spcPts val="0"/>
              </a:spcBef>
              <a:spcAft>
                <a:spcPts val="0"/>
              </a:spcAft>
              <a:defRPr/>
            </a:pPr>
            <a:r>
              <a:rPr lang="en-US" sz="4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Tại</a:t>
            </a:r>
            <a:r>
              <a:rPr lang="en-US" sz="4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sao</a:t>
            </a:r>
            <a:r>
              <a:rPr lang="en-US" sz="4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chúng</a:t>
            </a:r>
            <a:r>
              <a:rPr lang="en-US" sz="4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ta</a:t>
            </a:r>
            <a:r>
              <a:rPr lang="en-US" sz="4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nên</a:t>
            </a:r>
            <a:r>
              <a:rPr lang="en-US" sz="4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ăn</a:t>
            </a:r>
            <a:r>
              <a:rPr lang="en-US" sz="4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phối</a:t>
            </a:r>
            <a:r>
              <a:rPr lang="en-US" sz="4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hợp</a:t>
            </a:r>
            <a:r>
              <a:rPr lang="en-US" sz="4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nhiều</a:t>
            </a:r>
            <a:r>
              <a:rPr lang="en-US" sz="4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loại</a:t>
            </a:r>
            <a:r>
              <a:rPr lang="en-US" sz="4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thức</a:t>
            </a:r>
            <a:r>
              <a:rPr lang="en-US" sz="4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ăn</a:t>
            </a:r>
            <a:r>
              <a:rPr lang="en-US" sz="4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va</a:t>
            </a:r>
            <a:r>
              <a:rPr lang="en-US" sz="4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thường</a:t>
            </a:r>
            <a:r>
              <a:rPr lang="en-US" sz="4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xuyên</a:t>
            </a:r>
            <a:r>
              <a:rPr lang="en-US" sz="4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thay</a:t>
            </a:r>
            <a:r>
              <a:rPr lang="en-US" sz="4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đổi</a:t>
            </a:r>
            <a:r>
              <a:rPr lang="en-US" sz="4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món</a:t>
            </a:r>
            <a:r>
              <a:rPr lang="en-US" sz="4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ăn</a:t>
            </a:r>
            <a:r>
              <a:rPr lang="en-US" sz="4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p>
        </p:txBody>
      </p:sp>
    </p:spTree>
  </p:cSld>
  <p:clrMapOvr>
    <a:masterClrMapping/>
  </p:clrMapOvr>
  <p:transition>
    <p:sndAc>
      <p:stSnd>
        <p:snd r:embed="rId2" name="chimes.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2209800" y="609600"/>
            <a:ext cx="5257800" cy="549275"/>
          </a:xfrm>
          <a:prstGeom prst="rect">
            <a:avLst/>
          </a:prstGeom>
          <a:noFill/>
          <a:ln w="9525">
            <a:noFill/>
            <a:miter lim="800000"/>
            <a:headEnd/>
            <a:tailEnd/>
          </a:ln>
        </p:spPr>
        <p:txBody>
          <a:bodyPr>
            <a:spAutoFit/>
          </a:bodyPr>
          <a:lstStyle/>
          <a:p>
            <a:pPr algn="ctr">
              <a:spcBef>
                <a:spcPct val="50000"/>
              </a:spcBef>
            </a:pPr>
            <a:endParaRPr lang="en-US" sz="3000" b="1">
              <a:solidFill>
                <a:srgbClr val="CC3300"/>
              </a:solidFill>
              <a:latin typeface="Times New Roman" pitchFamily="18" charset="0"/>
              <a:cs typeface="Arial" charset="0"/>
            </a:endParaRPr>
          </a:p>
        </p:txBody>
      </p:sp>
      <p:pic>
        <p:nvPicPr>
          <p:cNvPr id="46082" name="Picture 5" descr="hinh"/>
          <p:cNvPicPr>
            <a:picLocks noChangeAspect="1" noChangeArrowheads="1" noCrop="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6083" name="Text Box 6"/>
          <p:cNvSpPr txBox="1">
            <a:spLocks noChangeArrowheads="1"/>
          </p:cNvSpPr>
          <p:nvPr/>
        </p:nvSpPr>
        <p:spPr bwMode="auto">
          <a:xfrm>
            <a:off x="2286000" y="1143000"/>
            <a:ext cx="5638800" cy="5453063"/>
          </a:xfrm>
          <a:prstGeom prst="rect">
            <a:avLst/>
          </a:prstGeom>
          <a:noFill/>
          <a:ln w="9525">
            <a:noFill/>
            <a:miter lim="800000"/>
            <a:headEnd/>
            <a:tailEnd/>
          </a:ln>
        </p:spPr>
        <p:txBody>
          <a:bodyPr>
            <a:spAutoFit/>
          </a:bodyPr>
          <a:lstStyle/>
          <a:p>
            <a:r>
              <a:rPr lang="en-US" sz="3200">
                <a:solidFill>
                  <a:srgbClr val="FF3300"/>
                </a:solidFill>
              </a:rPr>
              <a:t>    </a:t>
            </a:r>
            <a:r>
              <a:rPr lang="en-US" sz="3200" b="1">
                <a:solidFill>
                  <a:srgbClr val="FF3300"/>
                </a:solidFill>
              </a:rPr>
              <a:t>Không có một loại thức ăn nào có thể cung cấp đủ các chất cần thiết cho hoạt động sống của cơ thể. Tất cả những chất mà cơ thể cần đều phải lấy từ nhiều nguồn thức ăn khác nhau. Để có sức khoẻ tốt, chúng ta ăn phối hợp nhiều loại thức ăn và thường xuyên thay đổi món ăn.</a:t>
            </a:r>
          </a:p>
        </p:txBody>
      </p:sp>
      <p:sp>
        <p:nvSpPr>
          <p:cNvPr id="46084" name="WordArt 7"/>
          <p:cNvSpPr>
            <a:spLocks noChangeArrowheads="1" noChangeShapeType="1" noTextEdit="1"/>
          </p:cNvSpPr>
          <p:nvPr/>
        </p:nvSpPr>
        <p:spPr bwMode="auto">
          <a:xfrm>
            <a:off x="3505200" y="457200"/>
            <a:ext cx="3429000" cy="685800"/>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0000FF"/>
                </a:solidFill>
                <a:latin typeface="Times New Roman"/>
                <a:cs typeface="Times New Roman"/>
              </a:rPr>
              <a:t>Bài học</a:t>
            </a:r>
          </a:p>
        </p:txBody>
      </p:sp>
      <p:pic>
        <p:nvPicPr>
          <p:cNvPr id="46085" name="Picture 8" descr="N3"/>
          <p:cNvPicPr>
            <a:picLocks noChangeAspect="1" noChangeArrowheads="1"/>
          </p:cNvPicPr>
          <p:nvPr/>
        </p:nvPicPr>
        <p:blipFill>
          <a:blip r:embed="rId4"/>
          <a:srcRect/>
          <a:stretch>
            <a:fillRect/>
          </a:stretch>
        </p:blipFill>
        <p:spPr bwMode="auto">
          <a:xfrm rot="10800000" flipV="1">
            <a:off x="0" y="6781800"/>
            <a:ext cx="9144000" cy="161925"/>
          </a:xfrm>
          <a:prstGeom prst="rect">
            <a:avLst/>
          </a:prstGeom>
          <a:noFill/>
          <a:ln w="9525">
            <a:noFill/>
            <a:miter lim="800000"/>
            <a:headEnd/>
            <a:tailEnd/>
          </a:ln>
        </p:spPr>
      </p:pic>
      <p:pic>
        <p:nvPicPr>
          <p:cNvPr id="46086" name="Picture 9" descr="N3"/>
          <p:cNvPicPr>
            <a:picLocks noChangeAspect="1" noChangeArrowheads="1"/>
          </p:cNvPicPr>
          <p:nvPr/>
        </p:nvPicPr>
        <p:blipFill>
          <a:blip r:embed="rId4"/>
          <a:srcRect/>
          <a:stretch>
            <a:fillRect/>
          </a:stretch>
        </p:blipFill>
        <p:spPr bwMode="auto">
          <a:xfrm rot="16200000" flipV="1">
            <a:off x="-3352800" y="3352800"/>
            <a:ext cx="6858000" cy="152400"/>
          </a:xfrm>
          <a:prstGeom prst="rect">
            <a:avLst/>
          </a:prstGeom>
          <a:noFill/>
          <a:ln w="9525">
            <a:noFill/>
            <a:miter lim="800000"/>
            <a:headEnd/>
            <a:tailEnd/>
          </a:ln>
        </p:spPr>
      </p:pic>
      <p:pic>
        <p:nvPicPr>
          <p:cNvPr id="46087" name="Picture 10" descr="N3"/>
          <p:cNvPicPr>
            <a:picLocks noChangeAspect="1" noChangeArrowheads="1"/>
          </p:cNvPicPr>
          <p:nvPr/>
        </p:nvPicPr>
        <p:blipFill>
          <a:blip r:embed="rId4"/>
          <a:srcRect/>
          <a:stretch>
            <a:fillRect/>
          </a:stretch>
        </p:blipFill>
        <p:spPr bwMode="auto">
          <a:xfrm rot="16200000" flipV="1">
            <a:off x="5638800" y="3352800"/>
            <a:ext cx="6858000" cy="152400"/>
          </a:xfrm>
          <a:prstGeom prst="rect">
            <a:avLst/>
          </a:prstGeom>
          <a:noFill/>
          <a:ln w="9525">
            <a:noFill/>
            <a:miter lim="800000"/>
            <a:headEnd/>
            <a:tailEnd/>
          </a:ln>
        </p:spPr>
      </p:pic>
      <p:pic>
        <p:nvPicPr>
          <p:cNvPr id="46088" name="Picture 11" descr="N3"/>
          <p:cNvPicPr>
            <a:picLocks noChangeAspect="1" noChangeArrowheads="1"/>
          </p:cNvPicPr>
          <p:nvPr/>
        </p:nvPicPr>
        <p:blipFill>
          <a:blip r:embed="rId4"/>
          <a:srcRect/>
          <a:stretch>
            <a:fillRect/>
          </a:stretch>
        </p:blipFill>
        <p:spPr bwMode="auto">
          <a:xfrm rot="10800000" flipV="1">
            <a:off x="0" y="-9525"/>
            <a:ext cx="9144000" cy="184150"/>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nodePh="1">
                                  <p:stCondLst>
                                    <p:cond delay="0"/>
                                  </p:stCondLst>
                                  <p:endCondLst>
                                    <p:cond evt="begin" delay="0">
                                      <p:tn val="5"/>
                                    </p:cond>
                                  </p:endCondLst>
                                  <p:iterate type="lt">
                                    <p:tmPct val="10000"/>
                                  </p:iterate>
                                  <p:childTnLst>
                                    <p:set>
                                      <p:cBhvr>
                                        <p:cTn id="6" dur="1" fill="hold">
                                          <p:stCondLst>
                                            <p:cond delay="0"/>
                                          </p:stCondLst>
                                        </p:cTn>
                                        <p:tgtEl>
                                          <p:spTgt spid="69634"/>
                                        </p:tgtEl>
                                        <p:attrNameLst>
                                          <p:attrName>style.visibility</p:attrName>
                                        </p:attrNameLst>
                                      </p:cBhvr>
                                      <p:to>
                                        <p:strVal val="visible"/>
                                      </p:to>
                                    </p:set>
                                    <p:animEffect transition="in" filter="fade">
                                      <p:cBhvr>
                                        <p:cTn id="7" dur="1000"/>
                                        <p:tgtEl>
                                          <p:spTgt spid="69634"/>
                                        </p:tgtEl>
                                      </p:cBhvr>
                                    </p:animEffect>
                                    <p:anim calcmode="lin" valueType="num">
                                      <p:cBhvr>
                                        <p:cTn id="8" dur="1000" fill="hold"/>
                                        <p:tgtEl>
                                          <p:spTgt spid="69634"/>
                                        </p:tgtEl>
                                        <p:attrNameLst>
                                          <p:attrName>ppt_w</p:attrName>
                                        </p:attrNameLst>
                                      </p:cBhvr>
                                      <p:tavLst>
                                        <p:tav tm="0" fmla="#ppt_w*sin(2.5*pi*$)">
                                          <p:val>
                                            <p:fltVal val="0"/>
                                          </p:val>
                                        </p:tav>
                                        <p:tav tm="100000">
                                          <p:val>
                                            <p:fltVal val="1"/>
                                          </p:val>
                                        </p:tav>
                                      </p:tavLst>
                                    </p:anim>
                                    <p:anim calcmode="lin" valueType="num">
                                      <p:cBhvr>
                                        <p:cTn id="9" dur="1000" fill="hold"/>
                                        <p:tgtEl>
                                          <p:spTgt spid="696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N3"/>
          <p:cNvPicPr>
            <a:picLocks noChangeAspect="1" noChangeArrowheads="1"/>
          </p:cNvPicPr>
          <p:nvPr/>
        </p:nvPicPr>
        <p:blipFill>
          <a:blip r:embed="rId4"/>
          <a:srcRect/>
          <a:stretch>
            <a:fillRect/>
          </a:stretch>
        </p:blipFill>
        <p:spPr bwMode="auto">
          <a:xfrm rot="10800000" flipV="1">
            <a:off x="0" y="-9525"/>
            <a:ext cx="9144000" cy="184150"/>
          </a:xfrm>
          <a:prstGeom prst="rect">
            <a:avLst/>
          </a:prstGeom>
          <a:noFill/>
          <a:ln w="9525">
            <a:noFill/>
            <a:miter lim="800000"/>
            <a:headEnd/>
            <a:tailEnd/>
          </a:ln>
        </p:spPr>
      </p:pic>
      <p:pic>
        <p:nvPicPr>
          <p:cNvPr id="48130" name="Picture 3" descr="N3"/>
          <p:cNvPicPr>
            <a:picLocks noChangeAspect="1" noChangeArrowheads="1"/>
          </p:cNvPicPr>
          <p:nvPr/>
        </p:nvPicPr>
        <p:blipFill>
          <a:blip r:embed="rId4"/>
          <a:srcRect/>
          <a:stretch>
            <a:fillRect/>
          </a:stretch>
        </p:blipFill>
        <p:spPr bwMode="auto">
          <a:xfrm rot="10800000" flipV="1">
            <a:off x="0" y="6764338"/>
            <a:ext cx="9144000" cy="161925"/>
          </a:xfrm>
          <a:prstGeom prst="rect">
            <a:avLst/>
          </a:prstGeom>
          <a:noFill/>
          <a:ln w="9525">
            <a:noFill/>
            <a:miter lim="800000"/>
            <a:headEnd/>
            <a:tailEnd/>
          </a:ln>
        </p:spPr>
      </p:pic>
      <p:pic>
        <p:nvPicPr>
          <p:cNvPr id="48131" name="Picture 4" descr="N3"/>
          <p:cNvPicPr>
            <a:picLocks noChangeAspect="1" noChangeArrowheads="1"/>
          </p:cNvPicPr>
          <p:nvPr/>
        </p:nvPicPr>
        <p:blipFill>
          <a:blip r:embed="rId4"/>
          <a:srcRect/>
          <a:stretch>
            <a:fillRect/>
          </a:stretch>
        </p:blipFill>
        <p:spPr bwMode="auto">
          <a:xfrm rot="16200000" flipV="1">
            <a:off x="-3352800" y="3352800"/>
            <a:ext cx="6858000" cy="152400"/>
          </a:xfrm>
          <a:prstGeom prst="rect">
            <a:avLst/>
          </a:prstGeom>
          <a:noFill/>
          <a:ln w="9525">
            <a:noFill/>
            <a:miter lim="800000"/>
            <a:headEnd/>
            <a:tailEnd/>
          </a:ln>
        </p:spPr>
      </p:pic>
      <p:pic>
        <p:nvPicPr>
          <p:cNvPr id="48132" name="Picture 5" descr="N3"/>
          <p:cNvPicPr>
            <a:picLocks noChangeAspect="1" noChangeArrowheads="1"/>
          </p:cNvPicPr>
          <p:nvPr/>
        </p:nvPicPr>
        <p:blipFill>
          <a:blip r:embed="rId4"/>
          <a:srcRect/>
          <a:stretch>
            <a:fillRect/>
          </a:stretch>
        </p:blipFill>
        <p:spPr bwMode="auto">
          <a:xfrm rot="16200000" flipV="1">
            <a:off x="5638800" y="3352800"/>
            <a:ext cx="6858000" cy="152400"/>
          </a:xfrm>
          <a:prstGeom prst="rect">
            <a:avLst/>
          </a:prstGeom>
          <a:noFill/>
          <a:ln w="9525">
            <a:noFill/>
            <a:miter lim="800000"/>
            <a:headEnd/>
            <a:tailEnd/>
          </a:ln>
        </p:spPr>
      </p:pic>
      <p:sp>
        <p:nvSpPr>
          <p:cNvPr id="29703" name="Text Box 7"/>
          <p:cNvSpPr txBox="1">
            <a:spLocks noChangeArrowheads="1"/>
          </p:cNvSpPr>
          <p:nvPr/>
        </p:nvSpPr>
        <p:spPr bwMode="auto">
          <a:xfrm>
            <a:off x="228600" y="76200"/>
            <a:ext cx="8763000" cy="6673850"/>
          </a:xfrm>
          <a:prstGeom prst="rect">
            <a:avLst/>
          </a:prstGeom>
          <a:noFill/>
          <a:ln w="9525">
            <a:noFill/>
            <a:miter lim="800000"/>
            <a:headEnd/>
            <a:tailEnd/>
          </a:ln>
        </p:spPr>
        <p:txBody>
          <a:bodyPr>
            <a:spAutoFit/>
          </a:bodyPr>
          <a:lstStyle/>
          <a:p>
            <a:pPr eaLnBrk="0" hangingPunct="0">
              <a:spcBef>
                <a:spcPct val="50000"/>
              </a:spcBef>
              <a:buFont typeface="Wingdings" pitchFamily="2" charset="2"/>
              <a:buChar char="Ä"/>
            </a:pPr>
            <a:r>
              <a:rPr lang="en-US" sz="3200" b="1">
                <a:solidFill>
                  <a:srgbClr val="FF0066"/>
                </a:solidFill>
                <a:latin typeface="VNI-Times" pitchFamily="2" charset="0"/>
                <a:cs typeface="Arial" charset="0"/>
                <a:sym typeface="Wingdings" pitchFamily="2" charset="2"/>
              </a:rPr>
              <a:t>Vi-ta-min C: oåi, cam, chanh, döùa, kiwi, xoaøi, daâu taây, maûng caàu xieâm, xoaøi, bô, vaûi, böôûi,… ôùt ñoû, ôùt vaøng naáu chín, suùp lô, khoai lang naáu chín nguyeân voû, …</a:t>
            </a:r>
          </a:p>
          <a:p>
            <a:pPr eaLnBrk="0" hangingPunct="0">
              <a:spcBef>
                <a:spcPct val="50000"/>
              </a:spcBef>
              <a:buFont typeface="Wingdings" pitchFamily="2" charset="2"/>
              <a:buChar char="Ä"/>
            </a:pPr>
            <a:r>
              <a:rPr lang="en-US" sz="3200" b="1">
                <a:solidFill>
                  <a:srgbClr val="FF0066"/>
                </a:solidFill>
                <a:latin typeface="VNI-Times" pitchFamily="2" charset="0"/>
                <a:cs typeface="Arial" charset="0"/>
              </a:rPr>
              <a:t>Vi-ta-min A: Cuû caûi ñoû, khoai lang, bí ñoû, gaác, ñu ñuû, ôùt, xoaøi, gan caù, caø chua, ñaøo, thòt boø, döa haáu ñoû,…</a:t>
            </a:r>
          </a:p>
          <a:p>
            <a:pPr eaLnBrk="0" hangingPunct="0">
              <a:spcBef>
                <a:spcPct val="50000"/>
              </a:spcBef>
              <a:buFont typeface="Wingdings" pitchFamily="2" charset="2"/>
              <a:buChar char="Ä"/>
            </a:pPr>
            <a:r>
              <a:rPr lang="en-US" sz="3200" b="1">
                <a:solidFill>
                  <a:srgbClr val="FF0066"/>
                </a:solidFill>
                <a:latin typeface="VNI-Times" pitchFamily="2" charset="0"/>
                <a:cs typeface="Arial" charset="0"/>
              </a:rPr>
              <a:t>Vi-ta-min B: Chuoái, bô, caø chua, bí ñoû, rau deành, khoai lang, ñaäu xanh, ñaäu phoäng,…</a:t>
            </a:r>
          </a:p>
          <a:p>
            <a:pPr eaLnBrk="0" hangingPunct="0">
              <a:spcBef>
                <a:spcPct val="50000"/>
              </a:spcBef>
              <a:buFont typeface="Wingdings" pitchFamily="2" charset="2"/>
              <a:buChar char="Ä"/>
            </a:pPr>
            <a:r>
              <a:rPr lang="en-US" sz="3200" b="1">
                <a:solidFill>
                  <a:srgbClr val="FF0066"/>
                </a:solidFill>
                <a:latin typeface="VNI-Times" pitchFamily="2" charset="0"/>
                <a:cs typeface="Arial" charset="0"/>
              </a:rPr>
              <a:t>Vi-ta-min D: caù, pho maùt, söõa nguyeân kem, tröùng, tröùng caù, gan boø, toâm, cua, ñaäu phuï, naám, xuùc xích, ….</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703"/>
                                        </p:tgtEl>
                                        <p:attrNameLst>
                                          <p:attrName>style.visibility</p:attrName>
                                        </p:attrNameLst>
                                      </p:cBhvr>
                                      <p:to>
                                        <p:strVal val="visible"/>
                                      </p:to>
                                    </p:set>
                                    <p:animEffect transition="in" filter="diamond(in)">
                                      <p:cBhvr>
                                        <p:cTn id="7" dur="500"/>
                                        <p:tgtEl>
                                          <p:spTgt spid="29703"/>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N3"/>
          <p:cNvPicPr>
            <a:picLocks noChangeAspect="1" noChangeArrowheads="1"/>
          </p:cNvPicPr>
          <p:nvPr/>
        </p:nvPicPr>
        <p:blipFill>
          <a:blip r:embed="rId4"/>
          <a:srcRect/>
          <a:stretch>
            <a:fillRect/>
          </a:stretch>
        </p:blipFill>
        <p:spPr bwMode="auto">
          <a:xfrm rot="10800000" flipV="1">
            <a:off x="0" y="-9525"/>
            <a:ext cx="9144000" cy="184150"/>
          </a:xfrm>
          <a:prstGeom prst="rect">
            <a:avLst/>
          </a:prstGeom>
          <a:noFill/>
          <a:ln w="9525">
            <a:noFill/>
            <a:miter lim="800000"/>
            <a:headEnd/>
            <a:tailEnd/>
          </a:ln>
        </p:spPr>
      </p:pic>
      <p:pic>
        <p:nvPicPr>
          <p:cNvPr id="49154" name="Picture 3" descr="N3"/>
          <p:cNvPicPr>
            <a:picLocks noChangeAspect="1" noChangeArrowheads="1"/>
          </p:cNvPicPr>
          <p:nvPr/>
        </p:nvPicPr>
        <p:blipFill>
          <a:blip r:embed="rId4"/>
          <a:srcRect/>
          <a:stretch>
            <a:fillRect/>
          </a:stretch>
        </p:blipFill>
        <p:spPr bwMode="auto">
          <a:xfrm rot="10800000" flipV="1">
            <a:off x="0" y="6764338"/>
            <a:ext cx="9144000" cy="161925"/>
          </a:xfrm>
          <a:prstGeom prst="rect">
            <a:avLst/>
          </a:prstGeom>
          <a:noFill/>
          <a:ln w="9525">
            <a:noFill/>
            <a:miter lim="800000"/>
            <a:headEnd/>
            <a:tailEnd/>
          </a:ln>
        </p:spPr>
      </p:pic>
      <p:pic>
        <p:nvPicPr>
          <p:cNvPr id="49155" name="Picture 4" descr="N3"/>
          <p:cNvPicPr>
            <a:picLocks noChangeAspect="1" noChangeArrowheads="1"/>
          </p:cNvPicPr>
          <p:nvPr/>
        </p:nvPicPr>
        <p:blipFill>
          <a:blip r:embed="rId4"/>
          <a:srcRect/>
          <a:stretch>
            <a:fillRect/>
          </a:stretch>
        </p:blipFill>
        <p:spPr bwMode="auto">
          <a:xfrm rot="16200000" flipV="1">
            <a:off x="-3352800" y="3352800"/>
            <a:ext cx="6858000" cy="152400"/>
          </a:xfrm>
          <a:prstGeom prst="rect">
            <a:avLst/>
          </a:prstGeom>
          <a:noFill/>
          <a:ln w="9525">
            <a:noFill/>
            <a:miter lim="800000"/>
            <a:headEnd/>
            <a:tailEnd/>
          </a:ln>
        </p:spPr>
      </p:pic>
      <p:pic>
        <p:nvPicPr>
          <p:cNvPr id="49156" name="Picture 5" descr="N3"/>
          <p:cNvPicPr>
            <a:picLocks noChangeAspect="1" noChangeArrowheads="1"/>
          </p:cNvPicPr>
          <p:nvPr/>
        </p:nvPicPr>
        <p:blipFill>
          <a:blip r:embed="rId4"/>
          <a:srcRect/>
          <a:stretch>
            <a:fillRect/>
          </a:stretch>
        </p:blipFill>
        <p:spPr bwMode="auto">
          <a:xfrm rot="16200000" flipV="1">
            <a:off x="5638800" y="3352800"/>
            <a:ext cx="6858000" cy="152400"/>
          </a:xfrm>
          <a:prstGeom prst="rect">
            <a:avLst/>
          </a:prstGeom>
          <a:noFill/>
          <a:ln w="9525">
            <a:noFill/>
            <a:miter lim="800000"/>
            <a:headEnd/>
            <a:tailEnd/>
          </a:ln>
        </p:spPr>
      </p:pic>
      <p:sp>
        <p:nvSpPr>
          <p:cNvPr id="30727" name="Text Box 7"/>
          <p:cNvSpPr txBox="1">
            <a:spLocks noChangeArrowheads="1"/>
          </p:cNvSpPr>
          <p:nvPr/>
        </p:nvSpPr>
        <p:spPr bwMode="auto">
          <a:xfrm>
            <a:off x="152400" y="457200"/>
            <a:ext cx="8763000" cy="3748088"/>
          </a:xfrm>
          <a:prstGeom prst="rect">
            <a:avLst/>
          </a:prstGeom>
          <a:noFill/>
          <a:ln w="9525">
            <a:noFill/>
            <a:miter lim="800000"/>
            <a:headEnd/>
            <a:tailEnd/>
          </a:ln>
        </p:spPr>
        <p:txBody>
          <a:bodyPr>
            <a:spAutoFit/>
          </a:bodyPr>
          <a:lstStyle/>
          <a:p>
            <a:pPr algn="ctr" eaLnBrk="0" hangingPunct="0">
              <a:spcBef>
                <a:spcPct val="50000"/>
              </a:spcBef>
            </a:pPr>
            <a:r>
              <a:rPr lang="en-US" sz="3200" b="1">
                <a:solidFill>
                  <a:srgbClr val="FF0066"/>
                </a:solidFill>
                <a:latin typeface="VNI-Times" pitchFamily="2" charset="0"/>
                <a:cs typeface="Arial" charset="0"/>
                <a:sym typeface="Wingdings" pitchFamily="2" charset="2"/>
              </a:rPr>
              <a:t></a:t>
            </a:r>
            <a:r>
              <a:rPr lang="en-US" sz="3200" b="1">
                <a:solidFill>
                  <a:srgbClr val="FF0066"/>
                </a:solidFill>
                <a:latin typeface="VNI-Times" pitchFamily="2" charset="0"/>
                <a:cs typeface="Arial" charset="0"/>
              </a:rPr>
              <a:t>. Saét : ñoäng vaät thaân meàm( baïch tuoäc, möïc, soø, ..), gan, haït bí xanh bí ñoû,  thòt ñoû, rau maøu xanh ñaäm, soâ coâ la, boät ca cao, …</a:t>
            </a:r>
          </a:p>
          <a:p>
            <a:pPr algn="ctr" eaLnBrk="0" hangingPunct="0">
              <a:spcBef>
                <a:spcPct val="50000"/>
              </a:spcBef>
            </a:pPr>
            <a:r>
              <a:rPr lang="en-US" sz="3200" b="1">
                <a:solidFill>
                  <a:srgbClr val="FF0066"/>
                </a:solidFill>
                <a:latin typeface="VNI-Times" pitchFamily="2" charset="0"/>
                <a:cs typeface="Arial" charset="0"/>
              </a:rPr>
              <a:t>Can xi: caûi xoong. Phoâ mai, ñoäng vaät coù voû cöùng( toâm, cua, oác, soø, haøu,…) söõa, caù ñoùng hoäp,        Phoát pho: baùnh mì, gan gaø, caù, pho maùt, haït bí ñoû,…</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727"/>
                                        </p:tgtEl>
                                        <p:attrNameLst>
                                          <p:attrName>style.visibility</p:attrName>
                                        </p:attrNameLst>
                                      </p:cBhvr>
                                      <p:to>
                                        <p:strVal val="visible"/>
                                      </p:to>
                                    </p:set>
                                    <p:animEffect transition="in" filter="diamond(in)">
                                      <p:cBhvr>
                                        <p:cTn id="7" dur="500"/>
                                        <p:tgtEl>
                                          <p:spTgt spid="30727"/>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N3"/>
          <p:cNvPicPr>
            <a:picLocks noChangeAspect="1" noChangeArrowheads="1"/>
          </p:cNvPicPr>
          <p:nvPr/>
        </p:nvPicPr>
        <p:blipFill>
          <a:blip r:embed="rId4"/>
          <a:srcRect/>
          <a:stretch>
            <a:fillRect/>
          </a:stretch>
        </p:blipFill>
        <p:spPr bwMode="auto">
          <a:xfrm rot="10800000" flipV="1">
            <a:off x="0" y="-9525"/>
            <a:ext cx="9144000" cy="184150"/>
          </a:xfrm>
          <a:prstGeom prst="rect">
            <a:avLst/>
          </a:prstGeom>
          <a:noFill/>
          <a:ln w="9525">
            <a:noFill/>
            <a:miter lim="800000"/>
            <a:headEnd/>
            <a:tailEnd/>
          </a:ln>
        </p:spPr>
      </p:pic>
      <p:pic>
        <p:nvPicPr>
          <p:cNvPr id="17410" name="Picture 3" descr="N3"/>
          <p:cNvPicPr>
            <a:picLocks noChangeAspect="1" noChangeArrowheads="1"/>
          </p:cNvPicPr>
          <p:nvPr/>
        </p:nvPicPr>
        <p:blipFill>
          <a:blip r:embed="rId4"/>
          <a:srcRect/>
          <a:stretch>
            <a:fillRect/>
          </a:stretch>
        </p:blipFill>
        <p:spPr bwMode="auto">
          <a:xfrm rot="10800000" flipV="1">
            <a:off x="0" y="6764338"/>
            <a:ext cx="9144000" cy="161925"/>
          </a:xfrm>
          <a:prstGeom prst="rect">
            <a:avLst/>
          </a:prstGeom>
          <a:noFill/>
          <a:ln w="9525">
            <a:noFill/>
            <a:miter lim="800000"/>
            <a:headEnd/>
            <a:tailEnd/>
          </a:ln>
        </p:spPr>
      </p:pic>
      <p:pic>
        <p:nvPicPr>
          <p:cNvPr id="17411" name="Picture 4" descr="N3"/>
          <p:cNvPicPr>
            <a:picLocks noChangeAspect="1" noChangeArrowheads="1"/>
          </p:cNvPicPr>
          <p:nvPr/>
        </p:nvPicPr>
        <p:blipFill>
          <a:blip r:embed="rId4"/>
          <a:srcRect/>
          <a:stretch>
            <a:fillRect/>
          </a:stretch>
        </p:blipFill>
        <p:spPr bwMode="auto">
          <a:xfrm rot="16200000" flipV="1">
            <a:off x="-3352800" y="3352800"/>
            <a:ext cx="6858000" cy="152400"/>
          </a:xfrm>
          <a:prstGeom prst="rect">
            <a:avLst/>
          </a:prstGeom>
          <a:noFill/>
          <a:ln w="9525">
            <a:noFill/>
            <a:miter lim="800000"/>
            <a:headEnd/>
            <a:tailEnd/>
          </a:ln>
        </p:spPr>
      </p:pic>
      <p:pic>
        <p:nvPicPr>
          <p:cNvPr id="17412" name="Picture 5" descr="N3"/>
          <p:cNvPicPr>
            <a:picLocks noChangeAspect="1" noChangeArrowheads="1"/>
          </p:cNvPicPr>
          <p:nvPr/>
        </p:nvPicPr>
        <p:blipFill>
          <a:blip r:embed="rId4"/>
          <a:srcRect/>
          <a:stretch>
            <a:fillRect/>
          </a:stretch>
        </p:blipFill>
        <p:spPr bwMode="auto">
          <a:xfrm rot="16200000" flipV="1">
            <a:off x="5638800" y="3352800"/>
            <a:ext cx="6858000" cy="152400"/>
          </a:xfrm>
          <a:prstGeom prst="rect">
            <a:avLst/>
          </a:prstGeom>
          <a:noFill/>
          <a:ln w="9525">
            <a:noFill/>
            <a:miter lim="800000"/>
            <a:headEnd/>
            <a:tailEnd/>
          </a:ln>
        </p:spPr>
      </p:pic>
      <p:sp>
        <p:nvSpPr>
          <p:cNvPr id="17413" name="Text Box 6"/>
          <p:cNvSpPr txBox="1">
            <a:spLocks noChangeArrowheads="1"/>
          </p:cNvSpPr>
          <p:nvPr/>
        </p:nvSpPr>
        <p:spPr bwMode="auto">
          <a:xfrm>
            <a:off x="228600" y="2286000"/>
            <a:ext cx="8686800" cy="579438"/>
          </a:xfrm>
          <a:prstGeom prst="rect">
            <a:avLst/>
          </a:prstGeom>
          <a:noFill/>
          <a:ln w="9525">
            <a:noFill/>
            <a:miter lim="800000"/>
            <a:headEnd/>
            <a:tailEnd/>
          </a:ln>
        </p:spPr>
        <p:txBody>
          <a:bodyPr>
            <a:spAutoFit/>
          </a:bodyPr>
          <a:lstStyle/>
          <a:p>
            <a:pPr algn="ctr" eaLnBrk="0" hangingPunct="0">
              <a:spcBef>
                <a:spcPct val="50000"/>
              </a:spcBef>
            </a:pPr>
            <a:r>
              <a:rPr lang="en-US" sz="3200" b="1">
                <a:solidFill>
                  <a:srgbClr val="0000FF"/>
                </a:solidFill>
                <a:latin typeface="VNI-Times" pitchFamily="2" charset="0"/>
                <a:cs typeface="Arial" charset="0"/>
              </a:rPr>
              <a:t>Em haõy cho bieát vai troø cuûa chaát khoaùng?</a:t>
            </a:r>
          </a:p>
        </p:txBody>
      </p:sp>
      <p:sp>
        <p:nvSpPr>
          <p:cNvPr id="28679" name="Text Box 7"/>
          <p:cNvSpPr txBox="1">
            <a:spLocks noChangeArrowheads="1"/>
          </p:cNvSpPr>
          <p:nvPr/>
        </p:nvSpPr>
        <p:spPr bwMode="auto">
          <a:xfrm>
            <a:off x="152400" y="3352800"/>
            <a:ext cx="8763000" cy="2051050"/>
          </a:xfrm>
          <a:prstGeom prst="rect">
            <a:avLst/>
          </a:prstGeom>
          <a:noFill/>
          <a:ln w="9525">
            <a:solidFill>
              <a:srgbClr val="0000FF"/>
            </a:solidFill>
            <a:miter lim="800000"/>
            <a:headEnd/>
            <a:tailEnd/>
          </a:ln>
        </p:spPr>
        <p:txBody>
          <a:bodyPr>
            <a:spAutoFit/>
          </a:bodyPr>
          <a:lstStyle/>
          <a:p>
            <a:pPr algn="ctr" eaLnBrk="0" hangingPunct="0">
              <a:spcBef>
                <a:spcPct val="50000"/>
              </a:spcBef>
            </a:pPr>
            <a:r>
              <a:rPr lang="en-US" sz="3200" b="1">
                <a:solidFill>
                  <a:srgbClr val="FF0066"/>
                </a:solidFill>
                <a:latin typeface="VNI-Times" pitchFamily="2" charset="0"/>
                <a:cs typeface="Arial" charset="0"/>
                <a:sym typeface="Wingdings" pitchFamily="2" charset="2"/>
              </a:rPr>
              <a:t></a:t>
            </a:r>
            <a:r>
              <a:rPr lang="en-US" sz="3200" b="1">
                <a:solidFill>
                  <a:srgbClr val="FF0066"/>
                </a:solidFill>
                <a:latin typeface="VNI-Times" pitchFamily="2" charset="0"/>
                <a:cs typeface="Arial" charset="0"/>
              </a:rPr>
              <a:t>. Moät soá chaát khoaùng nhö saét, can xi,… tham gia vaøo vieäc xaây döïng cô theå, taïo ra men thuùc ñaåy vaø ñieàu khieån hoaït ñoäng soáng. Neáu thieáu caùc chaát khoaùng, cô theå seõ bò beänh.</a:t>
            </a:r>
          </a:p>
        </p:txBody>
      </p:sp>
      <p:sp>
        <p:nvSpPr>
          <p:cNvPr id="17415" name="Text Box 8"/>
          <p:cNvSpPr txBox="1">
            <a:spLocks noChangeArrowheads="1"/>
          </p:cNvSpPr>
          <p:nvPr/>
        </p:nvSpPr>
        <p:spPr bwMode="auto">
          <a:xfrm>
            <a:off x="1066800" y="304800"/>
            <a:ext cx="6477000" cy="523220"/>
          </a:xfrm>
          <a:prstGeom prst="rect">
            <a:avLst/>
          </a:prstGeom>
          <a:noFill/>
          <a:ln w="9525">
            <a:noFill/>
            <a:miter lim="800000"/>
            <a:headEnd/>
            <a:tailEnd/>
          </a:ln>
        </p:spPr>
        <p:txBody>
          <a:bodyPr>
            <a:spAutoFit/>
          </a:bodyPr>
          <a:lstStyle/>
          <a:p>
            <a:pPr algn="ctr">
              <a:spcBef>
                <a:spcPct val="50000"/>
              </a:spcBef>
            </a:pPr>
            <a:r>
              <a:rPr lang="en-US" sz="2800" b="1" dirty="0" err="1" smtClean="0">
                <a:solidFill>
                  <a:srgbClr val="FF0066"/>
                </a:solidFill>
                <a:cs typeface="Arial" charset="0"/>
              </a:rPr>
              <a:t>Khoa</a:t>
            </a:r>
            <a:r>
              <a:rPr lang="en-US" sz="2800" b="1" dirty="0" smtClean="0">
                <a:solidFill>
                  <a:srgbClr val="FF0066"/>
                </a:solidFill>
                <a:cs typeface="Arial" charset="0"/>
              </a:rPr>
              <a:t> </a:t>
            </a:r>
            <a:r>
              <a:rPr lang="en-US" sz="2800" b="1" dirty="0" err="1">
                <a:solidFill>
                  <a:srgbClr val="FF0066"/>
                </a:solidFill>
                <a:cs typeface="Arial" charset="0"/>
              </a:rPr>
              <a:t>học</a:t>
            </a:r>
            <a:endParaRPr lang="en-US" sz="2800" b="1" dirty="0">
              <a:solidFill>
                <a:srgbClr val="FF0066"/>
              </a:solidFill>
              <a:cs typeface="Arial" charset="0"/>
            </a:endParaRPr>
          </a:p>
        </p:txBody>
      </p:sp>
      <p:grpSp>
        <p:nvGrpSpPr>
          <p:cNvPr id="17416" name="Group 9"/>
          <p:cNvGrpSpPr>
            <a:grpSpLocks/>
          </p:cNvGrpSpPr>
          <p:nvPr/>
        </p:nvGrpSpPr>
        <p:grpSpPr bwMode="auto">
          <a:xfrm>
            <a:off x="1447800" y="1143000"/>
            <a:ext cx="5715000" cy="990600"/>
            <a:chOff x="1997" y="1008"/>
            <a:chExt cx="1889" cy="1009"/>
          </a:xfrm>
        </p:grpSpPr>
        <p:grpSp>
          <p:nvGrpSpPr>
            <p:cNvPr id="17419" name="Group 12"/>
            <p:cNvGrpSpPr>
              <a:grpSpLocks/>
            </p:cNvGrpSpPr>
            <p:nvPr/>
          </p:nvGrpSpPr>
          <p:grpSpPr bwMode="auto">
            <a:xfrm>
              <a:off x="1997" y="1008"/>
              <a:ext cx="1889" cy="1009"/>
              <a:chOff x="1997" y="1314"/>
              <a:chExt cx="1889" cy="1009"/>
            </a:xfrm>
          </p:grpSpPr>
          <p:grpSp>
            <p:nvGrpSpPr>
              <p:cNvPr id="17421" name="Group 13"/>
              <p:cNvGrpSpPr>
                <a:grpSpLocks/>
              </p:cNvGrpSpPr>
              <p:nvPr/>
            </p:nvGrpSpPr>
            <p:grpSpPr bwMode="auto">
              <a:xfrm>
                <a:off x="1997" y="1404"/>
                <a:ext cx="1889" cy="919"/>
                <a:chOff x="1973" y="1027"/>
                <a:chExt cx="1926" cy="937"/>
              </a:xfrm>
            </p:grpSpPr>
            <p:sp>
              <p:nvSpPr>
                <p:cNvPr id="215054" name="Oval 14"/>
                <p:cNvSpPr>
                  <a:spLocks noChangeArrowheads="1"/>
                </p:cNvSpPr>
                <p:nvPr/>
              </p:nvSpPr>
              <p:spPr bwMode="gray">
                <a:xfrm>
                  <a:off x="1994" y="1057"/>
                  <a:ext cx="1905" cy="907"/>
                </a:xfrm>
                <a:prstGeom prst="ellipse">
                  <a:avLst/>
                </a:prstGeom>
                <a:gradFill rotWithShape="1">
                  <a:gsLst>
                    <a:gs pos="0">
                      <a:srgbClr val="0066CC">
                        <a:gamma/>
                        <a:shade val="63529"/>
                        <a:invGamma/>
                      </a:srgbClr>
                    </a:gs>
                    <a:gs pos="100000">
                      <a:srgbClr val="0066CC"/>
                    </a:gs>
                  </a:gsLst>
                  <a:lin ang="2700000" scaled="1"/>
                </a:gradFill>
                <a:ln w="9525">
                  <a:noFill/>
                  <a:round/>
                  <a:headEnd/>
                  <a:tailEnd/>
                </a:ln>
                <a:effectLst>
                  <a:outerShdw dist="35921" dir="2700000" algn="ctr" rotWithShape="0">
                    <a:srgbClr val="000000"/>
                  </a:outerShdw>
                </a:effectLst>
              </p:spPr>
              <p:txBody>
                <a:bodyPr wrap="none" anchor="ctr"/>
                <a:lstStyle/>
                <a:p>
                  <a:pPr algn="r" rtl="1">
                    <a:defRPr/>
                  </a:pPr>
                  <a:endParaRPr lang="en-US">
                    <a:cs typeface="Arial" charset="0"/>
                  </a:endParaRPr>
                </a:p>
              </p:txBody>
            </p:sp>
            <p:sp>
              <p:nvSpPr>
                <p:cNvPr id="17427" name="Oval 15"/>
                <p:cNvSpPr>
                  <a:spLocks noChangeArrowheads="1"/>
                </p:cNvSpPr>
                <p:nvPr/>
              </p:nvSpPr>
              <p:spPr bwMode="gray">
                <a:xfrm>
                  <a:off x="1973" y="1027"/>
                  <a:ext cx="1905" cy="907"/>
                </a:xfrm>
                <a:prstGeom prst="ellipse">
                  <a:avLst/>
                </a:prstGeom>
                <a:gradFill rotWithShape="1">
                  <a:gsLst>
                    <a:gs pos="0">
                      <a:srgbClr val="9BC7F3"/>
                    </a:gs>
                    <a:gs pos="100000">
                      <a:srgbClr val="1D80E3"/>
                    </a:gs>
                  </a:gsLst>
                  <a:lin ang="2700000" scaled="1"/>
                </a:gradFill>
                <a:ln w="9525">
                  <a:noFill/>
                  <a:round/>
                  <a:headEnd/>
                  <a:tailEnd/>
                </a:ln>
              </p:spPr>
              <p:txBody>
                <a:bodyPr wrap="none" anchor="ctr"/>
                <a:lstStyle/>
                <a:p>
                  <a:pPr algn="r" rtl="1"/>
                  <a:endParaRPr lang="th-TH">
                    <a:cs typeface="Arial" charset="0"/>
                  </a:endParaRPr>
                </a:p>
              </p:txBody>
            </p:sp>
          </p:grpSp>
          <p:sp>
            <p:nvSpPr>
              <p:cNvPr id="17422" name="Oval 16"/>
              <p:cNvSpPr>
                <a:spLocks noChangeArrowheads="1"/>
              </p:cNvSpPr>
              <p:nvPr/>
            </p:nvSpPr>
            <p:spPr bwMode="gray">
              <a:xfrm>
                <a:off x="2086" y="1314"/>
                <a:ext cx="1691" cy="845"/>
              </a:xfrm>
              <a:prstGeom prst="ellipse">
                <a:avLst/>
              </a:prstGeom>
              <a:gradFill rotWithShape="1">
                <a:gsLst>
                  <a:gs pos="0">
                    <a:srgbClr val="765E00"/>
                  </a:gs>
                  <a:gs pos="100000">
                    <a:srgbClr val="FFCC00"/>
                  </a:gs>
                </a:gsLst>
                <a:lin ang="2700000" scaled="1"/>
              </a:gradFill>
              <a:ln w="9525" algn="ctr">
                <a:noFill/>
                <a:round/>
                <a:headEnd/>
                <a:tailEnd/>
              </a:ln>
            </p:spPr>
            <p:txBody>
              <a:bodyPr vert="eaVert" wrap="none" anchor="ctr"/>
              <a:lstStyle/>
              <a:p>
                <a:pPr algn="r" rtl="1"/>
                <a:endParaRPr lang="th-TH">
                  <a:cs typeface="Arial" charset="0"/>
                </a:endParaRPr>
              </a:p>
            </p:txBody>
          </p:sp>
          <p:sp>
            <p:nvSpPr>
              <p:cNvPr id="17423" name="Oval 17"/>
              <p:cNvSpPr>
                <a:spLocks noChangeArrowheads="1"/>
              </p:cNvSpPr>
              <p:nvPr/>
            </p:nvSpPr>
            <p:spPr bwMode="gray">
              <a:xfrm>
                <a:off x="2108" y="1319"/>
                <a:ext cx="1650" cy="824"/>
              </a:xfrm>
              <a:prstGeom prst="ellipse">
                <a:avLst/>
              </a:prstGeom>
              <a:gradFill rotWithShape="1">
                <a:gsLst>
                  <a:gs pos="0">
                    <a:srgbClr val="FFCC00">
                      <a:alpha val="0"/>
                    </a:srgbClr>
                  </a:gs>
                  <a:gs pos="100000">
                    <a:srgbClr val="FFEDA6"/>
                  </a:gs>
                </a:gsLst>
                <a:lin ang="2700000" scaled="1"/>
              </a:gradFill>
              <a:ln w="9525" algn="ctr">
                <a:noFill/>
                <a:round/>
                <a:headEnd/>
                <a:tailEnd/>
              </a:ln>
            </p:spPr>
            <p:txBody>
              <a:bodyPr vert="eaVert" wrap="none" anchor="ctr"/>
              <a:lstStyle/>
              <a:p>
                <a:pPr algn="r" rtl="1"/>
                <a:endParaRPr lang="th-TH">
                  <a:cs typeface="Arial" charset="0"/>
                </a:endParaRPr>
              </a:p>
            </p:txBody>
          </p:sp>
          <p:sp>
            <p:nvSpPr>
              <p:cNvPr id="17424" name="Oval 18"/>
              <p:cNvSpPr>
                <a:spLocks noChangeArrowheads="1"/>
              </p:cNvSpPr>
              <p:nvPr/>
            </p:nvSpPr>
            <p:spPr bwMode="gray">
              <a:xfrm>
                <a:off x="2125" y="1327"/>
                <a:ext cx="1570" cy="770"/>
              </a:xfrm>
              <a:prstGeom prst="ellipse">
                <a:avLst/>
              </a:prstGeom>
              <a:gradFill rotWithShape="1">
                <a:gsLst>
                  <a:gs pos="0">
                    <a:srgbClr val="CAA200"/>
                  </a:gs>
                  <a:gs pos="100000">
                    <a:srgbClr val="FFCC00">
                      <a:alpha val="48000"/>
                    </a:srgbClr>
                  </a:gs>
                </a:gsLst>
                <a:lin ang="2700000" scaled="1"/>
              </a:gradFill>
              <a:ln w="9525" algn="ctr">
                <a:noFill/>
                <a:round/>
                <a:headEnd/>
                <a:tailEnd/>
              </a:ln>
            </p:spPr>
            <p:txBody>
              <a:bodyPr vert="eaVert" wrap="none" anchor="ctr"/>
              <a:lstStyle/>
              <a:p>
                <a:pPr algn="r" rtl="1"/>
                <a:endParaRPr lang="th-TH">
                  <a:cs typeface="Arial" charset="0"/>
                </a:endParaRPr>
              </a:p>
            </p:txBody>
          </p:sp>
          <p:sp>
            <p:nvSpPr>
              <p:cNvPr id="17425" name="Oval 19"/>
              <p:cNvSpPr>
                <a:spLocks noChangeArrowheads="1"/>
              </p:cNvSpPr>
              <p:nvPr/>
            </p:nvSpPr>
            <p:spPr bwMode="gray">
              <a:xfrm>
                <a:off x="2208" y="1344"/>
                <a:ext cx="1382" cy="624"/>
              </a:xfrm>
              <a:prstGeom prst="ellipse">
                <a:avLst/>
              </a:prstGeom>
              <a:gradFill rotWithShape="1">
                <a:gsLst>
                  <a:gs pos="0">
                    <a:srgbClr val="FFFFFF"/>
                  </a:gs>
                  <a:gs pos="100000">
                    <a:srgbClr val="FFCC00">
                      <a:alpha val="37999"/>
                    </a:srgbClr>
                  </a:gs>
                </a:gsLst>
                <a:lin ang="2700000" scaled="1"/>
              </a:gradFill>
              <a:ln w="9525" algn="ctr">
                <a:noFill/>
                <a:round/>
                <a:headEnd/>
                <a:tailEnd/>
              </a:ln>
            </p:spPr>
            <p:txBody>
              <a:bodyPr vert="eaVert" wrap="none" anchor="ctr"/>
              <a:lstStyle/>
              <a:p>
                <a:pPr algn="r" rtl="1"/>
                <a:endParaRPr lang="th-TH">
                  <a:cs typeface="Arial" charset="0"/>
                </a:endParaRPr>
              </a:p>
            </p:txBody>
          </p:sp>
        </p:grpSp>
        <p:sp>
          <p:nvSpPr>
            <p:cNvPr id="17420" name="Text Box 20"/>
            <p:cNvSpPr txBox="1">
              <a:spLocks noChangeArrowheads="1"/>
            </p:cNvSpPr>
            <p:nvPr/>
          </p:nvSpPr>
          <p:spPr bwMode="auto">
            <a:xfrm>
              <a:off x="2902" y="1134"/>
              <a:ext cx="61" cy="311"/>
            </a:xfrm>
            <a:prstGeom prst="rect">
              <a:avLst/>
            </a:prstGeom>
            <a:noFill/>
            <a:ln w="9525" algn="ctr">
              <a:noFill/>
              <a:miter lim="800000"/>
              <a:headEnd/>
              <a:tailEnd/>
            </a:ln>
          </p:spPr>
          <p:txBody>
            <a:bodyPr wrap="none">
              <a:spAutoFit/>
            </a:bodyPr>
            <a:lstStyle/>
            <a:p>
              <a:pPr algn="ctr" eaLnBrk="0" hangingPunct="0"/>
              <a:endParaRPr lang="th-TH" sz="1400">
                <a:solidFill>
                  <a:srgbClr val="000000"/>
                </a:solidFill>
                <a:cs typeface="Arial" charset="0"/>
              </a:endParaRPr>
            </a:p>
          </p:txBody>
        </p:sp>
      </p:grpSp>
      <p:sp>
        <p:nvSpPr>
          <p:cNvPr id="17417" name="Text Box 19">
            <a:hlinkClick r:id="rId5"/>
          </p:cNvPr>
          <p:cNvSpPr txBox="1">
            <a:spLocks noChangeArrowheads="1"/>
          </p:cNvSpPr>
          <p:nvPr/>
        </p:nvSpPr>
        <p:spPr bwMode="auto">
          <a:xfrm>
            <a:off x="2286000" y="1219200"/>
            <a:ext cx="3962400" cy="641350"/>
          </a:xfrm>
          <a:prstGeom prst="rect">
            <a:avLst/>
          </a:prstGeom>
          <a:noFill/>
          <a:ln w="9525">
            <a:noFill/>
            <a:miter lim="800000"/>
            <a:headEnd/>
            <a:tailEnd/>
          </a:ln>
        </p:spPr>
        <p:txBody>
          <a:bodyPr>
            <a:spAutoFit/>
          </a:bodyPr>
          <a:lstStyle/>
          <a:p>
            <a:pPr algn="ctr"/>
            <a:r>
              <a:rPr lang="en-US" sz="3600" b="1">
                <a:solidFill>
                  <a:srgbClr val="FF0066"/>
                </a:solidFill>
                <a:latin typeface="VNI-Times" pitchFamily="2" charset="0"/>
                <a:cs typeface="Arial" charset="0"/>
              </a:rPr>
              <a:t>Kieåm tra baøi cuõ :</a:t>
            </a:r>
          </a:p>
        </p:txBody>
      </p:sp>
      <p:pic>
        <p:nvPicPr>
          <p:cNvPr id="17418" name="Picture 21" descr="j0232133"/>
          <p:cNvPicPr>
            <a:picLocks noChangeAspect="1" noChangeArrowheads="1"/>
          </p:cNvPicPr>
          <p:nvPr/>
        </p:nvPicPr>
        <p:blipFill>
          <a:blip r:embed="rId6"/>
          <a:srcRect/>
          <a:stretch>
            <a:fillRect/>
          </a:stretch>
        </p:blipFill>
        <p:spPr bwMode="auto">
          <a:xfrm rot="-512918">
            <a:off x="33338" y="5249863"/>
            <a:ext cx="1543050" cy="1471612"/>
          </a:xfrm>
          <a:prstGeom prst="rect">
            <a:avLst/>
          </a:prstGeom>
          <a:noFill/>
          <a:ln w="9525">
            <a:noFill/>
            <a:miter lim="800000"/>
            <a:headEnd/>
            <a:tailEnd/>
          </a:ln>
        </p:spPr>
      </p:pic>
      <p:pic>
        <p:nvPicPr>
          <p:cNvPr id="17429" name="Picture 21" descr="671691"/>
          <p:cNvPicPr>
            <a:picLocks noChangeAspect="1" noChangeArrowheads="1" noCrop="1"/>
          </p:cNvPicPr>
          <p:nvPr/>
        </p:nvPicPr>
        <p:blipFill>
          <a:blip r:embed="rId7"/>
          <a:srcRect/>
          <a:stretch>
            <a:fillRect/>
          </a:stretch>
        </p:blipFill>
        <p:spPr bwMode="auto">
          <a:xfrm>
            <a:off x="7648575" y="255588"/>
            <a:ext cx="1343025" cy="1144587"/>
          </a:xfrm>
          <a:prstGeom prst="rect">
            <a:avLst/>
          </a:prstGeom>
          <a:noFill/>
        </p:spPr>
      </p:pic>
      <p:pic>
        <p:nvPicPr>
          <p:cNvPr id="17430" name="Picture 22" descr="671691"/>
          <p:cNvPicPr>
            <a:picLocks noChangeAspect="1" noChangeArrowheads="1" noCrop="1"/>
          </p:cNvPicPr>
          <p:nvPr/>
        </p:nvPicPr>
        <p:blipFill>
          <a:blip r:embed="rId7"/>
          <a:srcRect/>
          <a:stretch>
            <a:fillRect/>
          </a:stretch>
        </p:blipFill>
        <p:spPr bwMode="auto">
          <a:xfrm>
            <a:off x="76200" y="228600"/>
            <a:ext cx="1295400" cy="1095375"/>
          </a:xfrm>
          <a:prstGeom prst="rect">
            <a:avLst/>
          </a:prstGeom>
          <a:noFill/>
        </p:spPr>
      </p:pic>
      <p:pic>
        <p:nvPicPr>
          <p:cNvPr id="17431" name="Picture 23" descr="chim bay"/>
          <p:cNvPicPr>
            <a:picLocks noChangeAspect="1" noChangeArrowheads="1" noCrop="1"/>
          </p:cNvPicPr>
          <p:nvPr/>
        </p:nvPicPr>
        <p:blipFill>
          <a:blip r:embed="rId8"/>
          <a:srcRect/>
          <a:stretch>
            <a:fillRect/>
          </a:stretch>
        </p:blipFill>
        <p:spPr bwMode="auto">
          <a:xfrm>
            <a:off x="6248400" y="838200"/>
            <a:ext cx="1908175" cy="457200"/>
          </a:xfrm>
          <a:prstGeom prst="rect">
            <a:avLst/>
          </a:prstGeom>
          <a:noFill/>
        </p:spPr>
      </p:pic>
      <p:pic>
        <p:nvPicPr>
          <p:cNvPr id="17432" name="Picture 24" descr="chim bay"/>
          <p:cNvPicPr>
            <a:picLocks noChangeAspect="1" noChangeArrowheads="1" noCrop="1"/>
          </p:cNvPicPr>
          <p:nvPr/>
        </p:nvPicPr>
        <p:blipFill>
          <a:blip r:embed="rId8"/>
          <a:srcRect/>
          <a:stretch>
            <a:fillRect/>
          </a:stretch>
        </p:blipFill>
        <p:spPr bwMode="auto">
          <a:xfrm>
            <a:off x="1219200" y="914400"/>
            <a:ext cx="1908175" cy="457200"/>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8679"/>
                                        </p:tgtEl>
                                        <p:attrNameLst>
                                          <p:attrName>style.visibility</p:attrName>
                                        </p:attrNameLst>
                                      </p:cBhvr>
                                      <p:to>
                                        <p:strVal val="visible"/>
                                      </p:to>
                                    </p:set>
                                    <p:animEffect transition="in" filter="diamond(in)">
                                      <p:cBhvr>
                                        <p:cTn id="7" dur="500"/>
                                        <p:tgtEl>
                                          <p:spTgt spid="28679"/>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N3"/>
          <p:cNvPicPr>
            <a:picLocks noChangeAspect="1" noChangeArrowheads="1"/>
          </p:cNvPicPr>
          <p:nvPr/>
        </p:nvPicPr>
        <p:blipFill>
          <a:blip r:embed="rId3"/>
          <a:srcRect/>
          <a:stretch>
            <a:fillRect/>
          </a:stretch>
        </p:blipFill>
        <p:spPr bwMode="auto">
          <a:xfrm rot="10800000" flipV="1">
            <a:off x="0" y="-9525"/>
            <a:ext cx="9144000" cy="184150"/>
          </a:xfrm>
          <a:prstGeom prst="rect">
            <a:avLst/>
          </a:prstGeom>
          <a:noFill/>
          <a:ln w="9525">
            <a:noFill/>
            <a:miter lim="800000"/>
            <a:headEnd/>
            <a:tailEnd/>
          </a:ln>
        </p:spPr>
      </p:pic>
      <p:pic>
        <p:nvPicPr>
          <p:cNvPr id="18434" name="Picture 3" descr="N3"/>
          <p:cNvPicPr>
            <a:picLocks noChangeAspect="1" noChangeArrowheads="1"/>
          </p:cNvPicPr>
          <p:nvPr/>
        </p:nvPicPr>
        <p:blipFill>
          <a:blip r:embed="rId3"/>
          <a:srcRect/>
          <a:stretch>
            <a:fillRect/>
          </a:stretch>
        </p:blipFill>
        <p:spPr bwMode="auto">
          <a:xfrm rot="10800000" flipV="1">
            <a:off x="0" y="6705600"/>
            <a:ext cx="9144000" cy="161925"/>
          </a:xfrm>
          <a:prstGeom prst="rect">
            <a:avLst/>
          </a:prstGeom>
          <a:noFill/>
          <a:ln w="9525">
            <a:noFill/>
            <a:miter lim="800000"/>
            <a:headEnd/>
            <a:tailEnd/>
          </a:ln>
        </p:spPr>
      </p:pic>
      <p:pic>
        <p:nvPicPr>
          <p:cNvPr id="18435" name="Picture 4" descr="N3"/>
          <p:cNvPicPr>
            <a:picLocks noChangeAspect="1" noChangeArrowheads="1"/>
          </p:cNvPicPr>
          <p:nvPr/>
        </p:nvPicPr>
        <p:blipFill>
          <a:blip r:embed="rId3"/>
          <a:srcRect/>
          <a:stretch>
            <a:fillRect/>
          </a:stretch>
        </p:blipFill>
        <p:spPr bwMode="auto">
          <a:xfrm rot="16200000" flipV="1">
            <a:off x="-3352800" y="3352800"/>
            <a:ext cx="6858000" cy="152400"/>
          </a:xfrm>
          <a:prstGeom prst="rect">
            <a:avLst/>
          </a:prstGeom>
          <a:noFill/>
          <a:ln w="9525">
            <a:noFill/>
            <a:miter lim="800000"/>
            <a:headEnd/>
            <a:tailEnd/>
          </a:ln>
        </p:spPr>
      </p:pic>
      <p:pic>
        <p:nvPicPr>
          <p:cNvPr id="18436" name="Picture 5" descr="N3"/>
          <p:cNvPicPr>
            <a:picLocks noChangeAspect="1" noChangeArrowheads="1"/>
          </p:cNvPicPr>
          <p:nvPr/>
        </p:nvPicPr>
        <p:blipFill>
          <a:blip r:embed="rId3"/>
          <a:srcRect/>
          <a:stretch>
            <a:fillRect/>
          </a:stretch>
        </p:blipFill>
        <p:spPr bwMode="auto">
          <a:xfrm rot="16200000" flipV="1">
            <a:off x="5638800" y="3352800"/>
            <a:ext cx="6858000" cy="152400"/>
          </a:xfrm>
          <a:prstGeom prst="rect">
            <a:avLst/>
          </a:prstGeom>
          <a:noFill/>
          <a:ln w="9525">
            <a:noFill/>
            <a:miter lim="800000"/>
            <a:headEnd/>
            <a:tailEnd/>
          </a:ln>
        </p:spPr>
      </p:pic>
      <p:sp>
        <p:nvSpPr>
          <p:cNvPr id="18437" name="Text Box 6"/>
          <p:cNvSpPr txBox="1">
            <a:spLocks noChangeArrowheads="1"/>
          </p:cNvSpPr>
          <p:nvPr/>
        </p:nvSpPr>
        <p:spPr bwMode="auto">
          <a:xfrm>
            <a:off x="1524000" y="381000"/>
            <a:ext cx="6019800" cy="523220"/>
          </a:xfrm>
          <a:prstGeom prst="rect">
            <a:avLst/>
          </a:prstGeom>
          <a:noFill/>
          <a:ln w="9525">
            <a:noFill/>
            <a:miter lim="800000"/>
            <a:headEnd/>
            <a:tailEnd/>
          </a:ln>
        </p:spPr>
        <p:txBody>
          <a:bodyPr>
            <a:spAutoFit/>
          </a:bodyPr>
          <a:lstStyle/>
          <a:p>
            <a:pPr algn="ctr">
              <a:spcBef>
                <a:spcPct val="50000"/>
              </a:spcBef>
            </a:pPr>
            <a:r>
              <a:rPr lang="en-US" sz="2800" b="1" dirty="0" err="1" smtClean="0">
                <a:solidFill>
                  <a:srgbClr val="FF0066"/>
                </a:solidFill>
                <a:latin typeface="Times New Roman" pitchFamily="18" charset="0"/>
                <a:cs typeface="Arial" charset="0"/>
              </a:rPr>
              <a:t>Khoa</a:t>
            </a:r>
            <a:r>
              <a:rPr lang="en-US" sz="2800" b="1" dirty="0" smtClean="0">
                <a:solidFill>
                  <a:srgbClr val="FF0066"/>
                </a:solidFill>
                <a:latin typeface="Times New Roman" pitchFamily="18" charset="0"/>
                <a:cs typeface="Arial" charset="0"/>
              </a:rPr>
              <a:t> </a:t>
            </a:r>
            <a:r>
              <a:rPr lang="en-US" sz="2800" b="1" dirty="0" err="1">
                <a:solidFill>
                  <a:srgbClr val="FF0066"/>
                </a:solidFill>
                <a:latin typeface="Times New Roman" pitchFamily="18" charset="0"/>
                <a:cs typeface="Arial" charset="0"/>
              </a:rPr>
              <a:t>học</a:t>
            </a:r>
            <a:endParaRPr lang="en-US" sz="2800" b="1" dirty="0">
              <a:solidFill>
                <a:srgbClr val="FF0066"/>
              </a:solidFill>
              <a:latin typeface="Times New Roman" pitchFamily="18" charset="0"/>
              <a:cs typeface="Arial" charset="0"/>
            </a:endParaRPr>
          </a:p>
        </p:txBody>
      </p:sp>
      <p:pic>
        <p:nvPicPr>
          <p:cNvPr id="18438" name="Picture 21" descr="j0232133"/>
          <p:cNvPicPr>
            <a:picLocks noChangeAspect="1" noChangeArrowheads="1"/>
          </p:cNvPicPr>
          <p:nvPr/>
        </p:nvPicPr>
        <p:blipFill>
          <a:blip r:embed="rId4"/>
          <a:srcRect/>
          <a:stretch>
            <a:fillRect/>
          </a:stretch>
        </p:blipFill>
        <p:spPr bwMode="auto">
          <a:xfrm rot="-512918">
            <a:off x="0" y="4724400"/>
            <a:ext cx="2057400" cy="1963738"/>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N3"/>
          <p:cNvPicPr>
            <a:picLocks noChangeAspect="1" noChangeArrowheads="1"/>
          </p:cNvPicPr>
          <p:nvPr/>
        </p:nvPicPr>
        <p:blipFill>
          <a:blip r:embed="rId3"/>
          <a:srcRect/>
          <a:stretch>
            <a:fillRect/>
          </a:stretch>
        </p:blipFill>
        <p:spPr bwMode="auto">
          <a:xfrm rot="10800000" flipV="1">
            <a:off x="0" y="-9525"/>
            <a:ext cx="9144000" cy="184150"/>
          </a:xfrm>
          <a:prstGeom prst="rect">
            <a:avLst/>
          </a:prstGeom>
          <a:noFill/>
          <a:ln w="9525">
            <a:noFill/>
            <a:miter lim="800000"/>
            <a:headEnd/>
            <a:tailEnd/>
          </a:ln>
        </p:spPr>
      </p:pic>
      <p:pic>
        <p:nvPicPr>
          <p:cNvPr id="19458" name="Picture 3" descr="N3"/>
          <p:cNvPicPr>
            <a:picLocks noChangeAspect="1" noChangeArrowheads="1"/>
          </p:cNvPicPr>
          <p:nvPr/>
        </p:nvPicPr>
        <p:blipFill>
          <a:blip r:embed="rId3"/>
          <a:srcRect/>
          <a:stretch>
            <a:fillRect/>
          </a:stretch>
        </p:blipFill>
        <p:spPr bwMode="auto">
          <a:xfrm rot="10800000" flipV="1">
            <a:off x="0" y="6705600"/>
            <a:ext cx="9144000" cy="161925"/>
          </a:xfrm>
          <a:prstGeom prst="rect">
            <a:avLst/>
          </a:prstGeom>
          <a:noFill/>
          <a:ln w="9525">
            <a:noFill/>
            <a:miter lim="800000"/>
            <a:headEnd/>
            <a:tailEnd/>
          </a:ln>
        </p:spPr>
      </p:pic>
      <p:pic>
        <p:nvPicPr>
          <p:cNvPr id="19459" name="Picture 4" descr="N3"/>
          <p:cNvPicPr>
            <a:picLocks noChangeAspect="1" noChangeArrowheads="1"/>
          </p:cNvPicPr>
          <p:nvPr/>
        </p:nvPicPr>
        <p:blipFill>
          <a:blip r:embed="rId3"/>
          <a:srcRect/>
          <a:stretch>
            <a:fillRect/>
          </a:stretch>
        </p:blipFill>
        <p:spPr bwMode="auto">
          <a:xfrm rot="16200000" flipV="1">
            <a:off x="-3352800" y="3352800"/>
            <a:ext cx="6858000" cy="152400"/>
          </a:xfrm>
          <a:prstGeom prst="rect">
            <a:avLst/>
          </a:prstGeom>
          <a:noFill/>
          <a:ln w="9525">
            <a:noFill/>
            <a:miter lim="800000"/>
            <a:headEnd/>
            <a:tailEnd/>
          </a:ln>
        </p:spPr>
      </p:pic>
      <p:pic>
        <p:nvPicPr>
          <p:cNvPr id="19460" name="Picture 5" descr="N3"/>
          <p:cNvPicPr>
            <a:picLocks noChangeAspect="1" noChangeArrowheads="1"/>
          </p:cNvPicPr>
          <p:nvPr/>
        </p:nvPicPr>
        <p:blipFill>
          <a:blip r:embed="rId3"/>
          <a:srcRect/>
          <a:stretch>
            <a:fillRect/>
          </a:stretch>
        </p:blipFill>
        <p:spPr bwMode="auto">
          <a:xfrm rot="16200000" flipV="1">
            <a:off x="5638800" y="3352800"/>
            <a:ext cx="6858000" cy="152400"/>
          </a:xfrm>
          <a:prstGeom prst="rect">
            <a:avLst/>
          </a:prstGeom>
          <a:noFill/>
          <a:ln w="9525">
            <a:noFill/>
            <a:miter lim="800000"/>
            <a:headEnd/>
            <a:tailEnd/>
          </a:ln>
        </p:spPr>
      </p:pic>
      <p:sp>
        <p:nvSpPr>
          <p:cNvPr id="19461" name="Text Box 6"/>
          <p:cNvSpPr txBox="1">
            <a:spLocks noChangeArrowheads="1"/>
          </p:cNvSpPr>
          <p:nvPr/>
        </p:nvSpPr>
        <p:spPr bwMode="auto">
          <a:xfrm>
            <a:off x="1524000" y="381000"/>
            <a:ext cx="5943600" cy="1169551"/>
          </a:xfrm>
          <a:prstGeom prst="rect">
            <a:avLst/>
          </a:prstGeom>
          <a:noFill/>
          <a:ln w="9525">
            <a:noFill/>
            <a:miter lim="800000"/>
            <a:headEnd/>
            <a:tailEnd/>
          </a:ln>
        </p:spPr>
        <p:txBody>
          <a:bodyPr>
            <a:spAutoFit/>
          </a:bodyPr>
          <a:lstStyle/>
          <a:p>
            <a:pPr algn="ctr">
              <a:spcBef>
                <a:spcPct val="50000"/>
              </a:spcBef>
            </a:pPr>
            <a:endParaRPr lang="en-US" sz="2800" b="1" dirty="0" smtClean="0">
              <a:solidFill>
                <a:srgbClr val="FF0066"/>
              </a:solidFill>
              <a:latin typeface="Times New Roman" pitchFamily="18" charset="0"/>
              <a:cs typeface="Arial" charset="0"/>
            </a:endParaRPr>
          </a:p>
          <a:p>
            <a:pPr algn="ctr">
              <a:spcBef>
                <a:spcPct val="50000"/>
              </a:spcBef>
            </a:pPr>
            <a:r>
              <a:rPr lang="en-US" sz="2800" b="1" dirty="0" err="1" smtClean="0">
                <a:solidFill>
                  <a:srgbClr val="FF0066"/>
                </a:solidFill>
                <a:latin typeface="Times New Roman" pitchFamily="18" charset="0"/>
                <a:cs typeface="Arial" charset="0"/>
              </a:rPr>
              <a:t>Khoa</a:t>
            </a:r>
            <a:r>
              <a:rPr lang="en-US" sz="2800" b="1" dirty="0" smtClean="0">
                <a:solidFill>
                  <a:srgbClr val="FF0066"/>
                </a:solidFill>
                <a:latin typeface="Times New Roman" pitchFamily="18" charset="0"/>
                <a:cs typeface="Arial" charset="0"/>
              </a:rPr>
              <a:t> </a:t>
            </a:r>
            <a:r>
              <a:rPr lang="en-US" sz="2800" b="1" dirty="0" err="1">
                <a:solidFill>
                  <a:srgbClr val="FF0066"/>
                </a:solidFill>
                <a:latin typeface="Times New Roman" pitchFamily="18" charset="0"/>
                <a:cs typeface="Arial" charset="0"/>
              </a:rPr>
              <a:t>học</a:t>
            </a:r>
            <a:endParaRPr lang="en-US" sz="2800" b="1" dirty="0">
              <a:solidFill>
                <a:srgbClr val="FF0066"/>
              </a:solidFill>
              <a:latin typeface="Times New Roman" pitchFamily="18" charset="0"/>
              <a:cs typeface="Arial" charset="0"/>
            </a:endParaRPr>
          </a:p>
        </p:txBody>
      </p:sp>
      <p:sp>
        <p:nvSpPr>
          <p:cNvPr id="19462" name="WordArt 7"/>
          <p:cNvSpPr>
            <a:spLocks noChangeArrowheads="1" noChangeShapeType="1" noTextEdit="1"/>
          </p:cNvSpPr>
          <p:nvPr/>
        </p:nvSpPr>
        <p:spPr bwMode="auto">
          <a:xfrm>
            <a:off x="533400" y="2133600"/>
            <a:ext cx="8001000" cy="16764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0000"/>
                </a:solidFill>
                <a:latin typeface="Arial"/>
                <a:cs typeface="Arial"/>
              </a:rPr>
              <a:t>TẠI SAO CẦN PHỐI HỢP</a:t>
            </a:r>
          </a:p>
          <a:p>
            <a:pPr algn="ctr"/>
            <a:r>
              <a:rPr lang="en-US" sz="3600" b="1" kern="10">
                <a:ln w="9525">
                  <a:solidFill>
                    <a:srgbClr val="000000"/>
                  </a:solidFill>
                  <a:round/>
                  <a:headEnd/>
                  <a:tailEnd/>
                </a:ln>
                <a:solidFill>
                  <a:srgbClr val="FF0000"/>
                </a:solidFill>
                <a:latin typeface="Arial"/>
                <a:cs typeface="Arial"/>
              </a:rPr>
              <a:t>NHIỀU LOẠI THỨC ĂN?</a:t>
            </a:r>
          </a:p>
        </p:txBody>
      </p:sp>
      <p:pic>
        <p:nvPicPr>
          <p:cNvPr id="19463" name="Picture 21" descr="j0232133"/>
          <p:cNvPicPr>
            <a:picLocks noChangeAspect="1" noChangeArrowheads="1"/>
          </p:cNvPicPr>
          <p:nvPr/>
        </p:nvPicPr>
        <p:blipFill>
          <a:blip r:embed="rId4"/>
          <a:srcRect/>
          <a:stretch>
            <a:fillRect/>
          </a:stretch>
        </p:blipFill>
        <p:spPr bwMode="auto">
          <a:xfrm rot="-512918">
            <a:off x="0" y="4724400"/>
            <a:ext cx="2057400" cy="1963738"/>
          </a:xfrm>
          <a:prstGeom prst="rect">
            <a:avLst/>
          </a:prstGeom>
          <a:noFill/>
          <a:ln w="9525">
            <a:noFill/>
            <a:miter lim="800000"/>
            <a:headEnd/>
            <a:tailEnd/>
          </a:ln>
        </p:spPr>
      </p:pic>
      <p:pic>
        <p:nvPicPr>
          <p:cNvPr id="19465" name="Picture 9" descr="671691"/>
          <p:cNvPicPr>
            <a:picLocks noChangeAspect="1" noChangeArrowheads="1" noCrop="1"/>
          </p:cNvPicPr>
          <p:nvPr/>
        </p:nvPicPr>
        <p:blipFill>
          <a:blip r:embed="rId5"/>
          <a:srcRect/>
          <a:stretch>
            <a:fillRect/>
          </a:stretch>
        </p:blipFill>
        <p:spPr bwMode="auto">
          <a:xfrm>
            <a:off x="7648575" y="255588"/>
            <a:ext cx="1343025" cy="1144587"/>
          </a:xfrm>
          <a:prstGeom prst="rect">
            <a:avLst/>
          </a:prstGeom>
          <a:noFill/>
        </p:spPr>
      </p:pic>
      <p:pic>
        <p:nvPicPr>
          <p:cNvPr id="19466" name="Picture 10" descr="671691"/>
          <p:cNvPicPr>
            <a:picLocks noChangeAspect="1" noChangeArrowheads="1" noCrop="1"/>
          </p:cNvPicPr>
          <p:nvPr/>
        </p:nvPicPr>
        <p:blipFill>
          <a:blip r:embed="rId5"/>
          <a:srcRect/>
          <a:stretch>
            <a:fillRect/>
          </a:stretch>
        </p:blipFill>
        <p:spPr bwMode="auto">
          <a:xfrm>
            <a:off x="76200" y="228600"/>
            <a:ext cx="1295400" cy="1095375"/>
          </a:xfrm>
          <a:prstGeom prst="rect">
            <a:avLst/>
          </a:prstGeom>
          <a:noFill/>
        </p:spPr>
      </p:pic>
      <p:pic>
        <p:nvPicPr>
          <p:cNvPr id="19467" name="Picture 11" descr="chim bay"/>
          <p:cNvPicPr>
            <a:picLocks noChangeAspect="1" noChangeArrowheads="1" noCrop="1"/>
          </p:cNvPicPr>
          <p:nvPr/>
        </p:nvPicPr>
        <p:blipFill>
          <a:blip r:embed="rId6"/>
          <a:srcRect/>
          <a:stretch>
            <a:fillRect/>
          </a:stretch>
        </p:blipFill>
        <p:spPr bwMode="auto">
          <a:xfrm>
            <a:off x="6248400" y="838200"/>
            <a:ext cx="1908175" cy="457200"/>
          </a:xfrm>
          <a:prstGeom prst="rect">
            <a:avLst/>
          </a:prstGeom>
          <a:noFill/>
        </p:spPr>
      </p:pic>
      <p:pic>
        <p:nvPicPr>
          <p:cNvPr id="19468" name="Picture 12" descr="chim bay"/>
          <p:cNvPicPr>
            <a:picLocks noChangeAspect="1" noChangeArrowheads="1" noCrop="1"/>
          </p:cNvPicPr>
          <p:nvPr/>
        </p:nvPicPr>
        <p:blipFill>
          <a:blip r:embed="rId6"/>
          <a:srcRect/>
          <a:stretch>
            <a:fillRect/>
          </a:stretch>
        </p:blipFill>
        <p:spPr bwMode="auto">
          <a:xfrm>
            <a:off x="1219200" y="914400"/>
            <a:ext cx="1908175" cy="457200"/>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diamond(in)">
                                      <p:cBhvr>
                                        <p:cTn id="7" dur="500"/>
                                        <p:tgtEl>
                                          <p:spTgt spid="1946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N3"/>
          <p:cNvPicPr>
            <a:picLocks noChangeAspect="1" noChangeArrowheads="1"/>
          </p:cNvPicPr>
          <p:nvPr/>
        </p:nvPicPr>
        <p:blipFill>
          <a:blip r:embed="rId3"/>
          <a:srcRect/>
          <a:stretch>
            <a:fillRect/>
          </a:stretch>
        </p:blipFill>
        <p:spPr bwMode="auto">
          <a:xfrm rot="10800000" flipV="1">
            <a:off x="0" y="-9525"/>
            <a:ext cx="9144000" cy="184150"/>
          </a:xfrm>
          <a:prstGeom prst="rect">
            <a:avLst/>
          </a:prstGeom>
          <a:noFill/>
          <a:ln w="9525">
            <a:noFill/>
            <a:miter lim="800000"/>
            <a:headEnd/>
            <a:tailEnd/>
          </a:ln>
        </p:spPr>
      </p:pic>
      <p:pic>
        <p:nvPicPr>
          <p:cNvPr id="20482" name="Picture 3" descr="N3"/>
          <p:cNvPicPr>
            <a:picLocks noChangeAspect="1" noChangeArrowheads="1"/>
          </p:cNvPicPr>
          <p:nvPr/>
        </p:nvPicPr>
        <p:blipFill>
          <a:blip r:embed="rId3"/>
          <a:srcRect/>
          <a:stretch>
            <a:fillRect/>
          </a:stretch>
        </p:blipFill>
        <p:spPr bwMode="auto">
          <a:xfrm rot="10800000" flipV="1">
            <a:off x="0" y="6705600"/>
            <a:ext cx="9144000" cy="161925"/>
          </a:xfrm>
          <a:prstGeom prst="rect">
            <a:avLst/>
          </a:prstGeom>
          <a:noFill/>
          <a:ln w="9525">
            <a:noFill/>
            <a:miter lim="800000"/>
            <a:headEnd/>
            <a:tailEnd/>
          </a:ln>
        </p:spPr>
      </p:pic>
      <p:pic>
        <p:nvPicPr>
          <p:cNvPr id="20483" name="Picture 4" descr="N3"/>
          <p:cNvPicPr>
            <a:picLocks noChangeAspect="1" noChangeArrowheads="1"/>
          </p:cNvPicPr>
          <p:nvPr/>
        </p:nvPicPr>
        <p:blipFill>
          <a:blip r:embed="rId3"/>
          <a:srcRect/>
          <a:stretch>
            <a:fillRect/>
          </a:stretch>
        </p:blipFill>
        <p:spPr bwMode="auto">
          <a:xfrm rot="16200000" flipV="1">
            <a:off x="-3352800" y="3352800"/>
            <a:ext cx="6858000" cy="152400"/>
          </a:xfrm>
          <a:prstGeom prst="rect">
            <a:avLst/>
          </a:prstGeom>
          <a:noFill/>
          <a:ln w="9525">
            <a:noFill/>
            <a:miter lim="800000"/>
            <a:headEnd/>
            <a:tailEnd/>
          </a:ln>
        </p:spPr>
      </p:pic>
      <p:pic>
        <p:nvPicPr>
          <p:cNvPr id="20484" name="Picture 5" descr="N3"/>
          <p:cNvPicPr>
            <a:picLocks noChangeAspect="1" noChangeArrowheads="1"/>
          </p:cNvPicPr>
          <p:nvPr/>
        </p:nvPicPr>
        <p:blipFill>
          <a:blip r:embed="rId3"/>
          <a:srcRect/>
          <a:stretch>
            <a:fillRect/>
          </a:stretch>
        </p:blipFill>
        <p:spPr bwMode="auto">
          <a:xfrm rot="16200000" flipV="1">
            <a:off x="5638800" y="3352800"/>
            <a:ext cx="6858000" cy="152400"/>
          </a:xfrm>
          <a:prstGeom prst="rect">
            <a:avLst/>
          </a:prstGeom>
          <a:noFill/>
          <a:ln w="9525">
            <a:noFill/>
            <a:miter lim="800000"/>
            <a:headEnd/>
            <a:tailEnd/>
          </a:ln>
        </p:spPr>
      </p:pic>
      <p:sp>
        <p:nvSpPr>
          <p:cNvPr id="20485" name="Text Box 6"/>
          <p:cNvSpPr txBox="1">
            <a:spLocks noChangeArrowheads="1"/>
          </p:cNvSpPr>
          <p:nvPr/>
        </p:nvSpPr>
        <p:spPr bwMode="auto">
          <a:xfrm>
            <a:off x="2133600" y="152400"/>
            <a:ext cx="5029200" cy="1015663"/>
          </a:xfrm>
          <a:prstGeom prst="rect">
            <a:avLst/>
          </a:prstGeom>
          <a:noFill/>
          <a:ln w="9525">
            <a:noFill/>
            <a:miter lim="800000"/>
            <a:headEnd/>
            <a:tailEnd/>
          </a:ln>
        </p:spPr>
        <p:txBody>
          <a:bodyPr>
            <a:spAutoFit/>
          </a:bodyPr>
          <a:lstStyle/>
          <a:p>
            <a:pPr algn="ctr">
              <a:spcBef>
                <a:spcPct val="50000"/>
              </a:spcBef>
            </a:pPr>
            <a:endParaRPr lang="en-US" sz="2400" b="1" dirty="0" smtClean="0">
              <a:solidFill>
                <a:schemeClr val="hlink"/>
              </a:solidFill>
              <a:latin typeface="Times New Roman" pitchFamily="18" charset="0"/>
              <a:cs typeface="Arial" charset="0"/>
            </a:endParaRPr>
          </a:p>
          <a:p>
            <a:pPr algn="ctr">
              <a:spcBef>
                <a:spcPct val="50000"/>
              </a:spcBef>
            </a:pPr>
            <a:r>
              <a:rPr lang="en-US" sz="2400" b="1" dirty="0" err="1" smtClean="0">
                <a:solidFill>
                  <a:schemeClr val="hlink"/>
                </a:solidFill>
                <a:latin typeface="Times New Roman" pitchFamily="18" charset="0"/>
                <a:cs typeface="Arial" charset="0"/>
              </a:rPr>
              <a:t>Khoa</a:t>
            </a:r>
            <a:r>
              <a:rPr lang="en-US" sz="2400" b="1" dirty="0" smtClean="0">
                <a:solidFill>
                  <a:schemeClr val="hlink"/>
                </a:solidFill>
                <a:latin typeface="Times New Roman" pitchFamily="18" charset="0"/>
                <a:cs typeface="Arial" charset="0"/>
              </a:rPr>
              <a:t> </a:t>
            </a:r>
            <a:r>
              <a:rPr lang="en-US" sz="2400" b="1" dirty="0" err="1">
                <a:solidFill>
                  <a:schemeClr val="hlink"/>
                </a:solidFill>
                <a:latin typeface="Times New Roman" pitchFamily="18" charset="0"/>
                <a:cs typeface="Arial" charset="0"/>
              </a:rPr>
              <a:t>học</a:t>
            </a:r>
            <a:endParaRPr lang="en-US" sz="2400" b="1" dirty="0">
              <a:solidFill>
                <a:schemeClr val="hlink"/>
              </a:solidFill>
              <a:latin typeface="Times New Roman" pitchFamily="18" charset="0"/>
              <a:cs typeface="Arial" charset="0"/>
            </a:endParaRPr>
          </a:p>
        </p:txBody>
      </p:sp>
      <p:pic>
        <p:nvPicPr>
          <p:cNvPr id="20486" name="Picture 21" descr="j0232133"/>
          <p:cNvPicPr>
            <a:picLocks noChangeAspect="1" noChangeArrowheads="1"/>
          </p:cNvPicPr>
          <p:nvPr/>
        </p:nvPicPr>
        <p:blipFill>
          <a:blip r:embed="rId4"/>
          <a:srcRect/>
          <a:stretch>
            <a:fillRect/>
          </a:stretch>
        </p:blipFill>
        <p:spPr bwMode="auto">
          <a:xfrm rot="-512918">
            <a:off x="0" y="4724400"/>
            <a:ext cx="2057400" cy="1963738"/>
          </a:xfrm>
          <a:prstGeom prst="rect">
            <a:avLst/>
          </a:prstGeom>
          <a:noFill/>
          <a:ln w="9525">
            <a:noFill/>
            <a:miter lim="800000"/>
            <a:headEnd/>
            <a:tailEnd/>
          </a:ln>
        </p:spPr>
      </p:pic>
      <p:sp>
        <p:nvSpPr>
          <p:cNvPr id="20487" name="Rectangle 5"/>
          <p:cNvSpPr>
            <a:spLocks noChangeArrowheads="1"/>
          </p:cNvSpPr>
          <p:nvPr/>
        </p:nvSpPr>
        <p:spPr bwMode="auto">
          <a:xfrm>
            <a:off x="228600" y="2438400"/>
            <a:ext cx="8686800" cy="1554163"/>
          </a:xfrm>
          <a:prstGeom prst="rect">
            <a:avLst/>
          </a:prstGeom>
          <a:noFill/>
          <a:ln w="9525">
            <a:noFill/>
            <a:miter lim="800000"/>
            <a:headEnd/>
            <a:tailEnd/>
          </a:ln>
        </p:spPr>
        <p:txBody>
          <a:bodyPr>
            <a:spAutoFit/>
          </a:bodyPr>
          <a:lstStyle/>
          <a:p>
            <a:pPr algn="ctr"/>
            <a:r>
              <a:rPr lang="en-US" sz="3200" b="1" u="sng">
                <a:solidFill>
                  <a:srgbClr val="FF0000"/>
                </a:solidFill>
                <a:cs typeface="Arial" charset="0"/>
              </a:rPr>
              <a:t>Hoạt động 1</a:t>
            </a:r>
            <a:r>
              <a:rPr lang="en-US" sz="3200" b="1">
                <a:solidFill>
                  <a:srgbClr val="FF0000"/>
                </a:solidFill>
                <a:cs typeface="Arial" charset="0"/>
              </a:rPr>
              <a:t>:</a:t>
            </a:r>
            <a:r>
              <a:rPr lang="en-US" sz="3200" b="1">
                <a:solidFill>
                  <a:schemeClr val="hlink"/>
                </a:solidFill>
                <a:cs typeface="Arial" charset="0"/>
              </a:rPr>
              <a:t> </a:t>
            </a:r>
          </a:p>
          <a:p>
            <a:pPr algn="ctr"/>
            <a:r>
              <a:rPr lang="en-US" sz="3200" b="1">
                <a:solidFill>
                  <a:schemeClr val="hlink"/>
                </a:solidFill>
                <a:cs typeface="Arial" charset="0"/>
              </a:rPr>
              <a:t>Vì sao cần phải phối hợp nhiều loại thức ăn và thường xuyên thay đổi món ăn?</a:t>
            </a:r>
            <a:endParaRPr lang="en-US" sz="3200" i="1" u="sng">
              <a:solidFill>
                <a:schemeClr val="hlink"/>
              </a:solidFill>
              <a:latin typeface="VNI-Times" pitchFamily="2" charset="0"/>
              <a:cs typeface="Arial" charset="0"/>
            </a:endParaRPr>
          </a:p>
        </p:txBody>
      </p:sp>
      <p:sp>
        <p:nvSpPr>
          <p:cNvPr id="20488" name="Rectangle 5"/>
          <p:cNvSpPr>
            <a:spLocks noChangeArrowheads="1"/>
          </p:cNvSpPr>
          <p:nvPr/>
        </p:nvSpPr>
        <p:spPr bwMode="auto">
          <a:xfrm>
            <a:off x="1905000" y="990600"/>
            <a:ext cx="5715000" cy="1066800"/>
          </a:xfrm>
          <a:prstGeom prst="rect">
            <a:avLst/>
          </a:prstGeom>
          <a:noFill/>
          <a:ln w="9525">
            <a:noFill/>
            <a:miter lim="800000"/>
            <a:headEnd/>
            <a:tailEnd/>
          </a:ln>
        </p:spPr>
        <p:txBody>
          <a:bodyPr>
            <a:spAutoFit/>
          </a:bodyPr>
          <a:lstStyle/>
          <a:p>
            <a:pPr algn="ctr"/>
            <a:r>
              <a:rPr lang="en-US" sz="3200" b="1">
                <a:solidFill>
                  <a:srgbClr val="FF0000"/>
                </a:solidFill>
                <a:cs typeface="Arial" charset="0"/>
              </a:rPr>
              <a:t>Tại sao cần phải phối hợp nhiều loại thức ăn?</a:t>
            </a:r>
            <a:endParaRPr lang="en-US" sz="3200" i="1" u="sng">
              <a:solidFill>
                <a:srgbClr val="FF0000"/>
              </a:solidFill>
              <a:latin typeface="VNI-Times" pitchFamily="2" charset="0"/>
              <a:cs typeface="Arial" charset="0"/>
            </a:endParaRPr>
          </a:p>
        </p:txBody>
      </p:sp>
      <p:pic>
        <p:nvPicPr>
          <p:cNvPr id="20490" name="Picture 10" descr="671691"/>
          <p:cNvPicPr>
            <a:picLocks noChangeAspect="1" noChangeArrowheads="1" noCrop="1"/>
          </p:cNvPicPr>
          <p:nvPr/>
        </p:nvPicPr>
        <p:blipFill>
          <a:blip r:embed="rId5"/>
          <a:srcRect/>
          <a:stretch>
            <a:fillRect/>
          </a:stretch>
        </p:blipFill>
        <p:spPr bwMode="auto">
          <a:xfrm>
            <a:off x="7648575" y="255588"/>
            <a:ext cx="1343025" cy="1144587"/>
          </a:xfrm>
          <a:prstGeom prst="rect">
            <a:avLst/>
          </a:prstGeom>
          <a:noFill/>
        </p:spPr>
      </p:pic>
      <p:pic>
        <p:nvPicPr>
          <p:cNvPr id="20491" name="Picture 11" descr="671691"/>
          <p:cNvPicPr>
            <a:picLocks noChangeAspect="1" noChangeArrowheads="1" noCrop="1"/>
          </p:cNvPicPr>
          <p:nvPr/>
        </p:nvPicPr>
        <p:blipFill>
          <a:blip r:embed="rId5"/>
          <a:srcRect/>
          <a:stretch>
            <a:fillRect/>
          </a:stretch>
        </p:blipFill>
        <p:spPr bwMode="auto">
          <a:xfrm>
            <a:off x="76200" y="228600"/>
            <a:ext cx="1295400" cy="1095375"/>
          </a:xfrm>
          <a:prstGeom prst="rect">
            <a:avLst/>
          </a:prstGeom>
          <a:noFill/>
        </p:spPr>
      </p:pic>
      <p:pic>
        <p:nvPicPr>
          <p:cNvPr id="20492" name="Picture 12" descr="chim bay"/>
          <p:cNvPicPr>
            <a:picLocks noChangeAspect="1" noChangeArrowheads="1" noCrop="1"/>
          </p:cNvPicPr>
          <p:nvPr/>
        </p:nvPicPr>
        <p:blipFill>
          <a:blip r:embed="rId6"/>
          <a:srcRect/>
          <a:stretch>
            <a:fillRect/>
          </a:stretch>
        </p:blipFill>
        <p:spPr bwMode="auto">
          <a:xfrm>
            <a:off x="6248400" y="838200"/>
            <a:ext cx="1908175" cy="457200"/>
          </a:xfrm>
          <a:prstGeom prst="rect">
            <a:avLst/>
          </a:prstGeom>
          <a:noFill/>
        </p:spPr>
      </p:pic>
      <p:pic>
        <p:nvPicPr>
          <p:cNvPr id="20493" name="Picture 13" descr="chim bay"/>
          <p:cNvPicPr>
            <a:picLocks noChangeAspect="1" noChangeArrowheads="1" noCrop="1"/>
          </p:cNvPicPr>
          <p:nvPr/>
        </p:nvPicPr>
        <p:blipFill>
          <a:blip r:embed="rId6"/>
          <a:srcRect/>
          <a:stretch>
            <a:fillRect/>
          </a:stretch>
        </p:blipFill>
        <p:spPr bwMode="auto">
          <a:xfrm>
            <a:off x="1219200" y="914400"/>
            <a:ext cx="1908175" cy="457200"/>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N3"/>
          <p:cNvPicPr>
            <a:picLocks noChangeAspect="1" noChangeArrowheads="1"/>
          </p:cNvPicPr>
          <p:nvPr/>
        </p:nvPicPr>
        <p:blipFill>
          <a:blip r:embed="rId3"/>
          <a:srcRect/>
          <a:stretch>
            <a:fillRect/>
          </a:stretch>
        </p:blipFill>
        <p:spPr bwMode="auto">
          <a:xfrm rot="10800000" flipV="1">
            <a:off x="0" y="-9525"/>
            <a:ext cx="9144000" cy="184150"/>
          </a:xfrm>
          <a:prstGeom prst="rect">
            <a:avLst/>
          </a:prstGeom>
          <a:noFill/>
          <a:ln w="9525">
            <a:noFill/>
            <a:miter lim="800000"/>
            <a:headEnd/>
            <a:tailEnd/>
          </a:ln>
        </p:spPr>
      </p:pic>
      <p:pic>
        <p:nvPicPr>
          <p:cNvPr id="21506" name="Picture 3" descr="N3"/>
          <p:cNvPicPr>
            <a:picLocks noChangeAspect="1" noChangeArrowheads="1"/>
          </p:cNvPicPr>
          <p:nvPr/>
        </p:nvPicPr>
        <p:blipFill>
          <a:blip r:embed="rId3"/>
          <a:srcRect/>
          <a:stretch>
            <a:fillRect/>
          </a:stretch>
        </p:blipFill>
        <p:spPr bwMode="auto">
          <a:xfrm rot="10800000" flipV="1">
            <a:off x="0" y="6705600"/>
            <a:ext cx="9144000" cy="161925"/>
          </a:xfrm>
          <a:prstGeom prst="rect">
            <a:avLst/>
          </a:prstGeom>
          <a:noFill/>
          <a:ln w="9525">
            <a:noFill/>
            <a:miter lim="800000"/>
            <a:headEnd/>
            <a:tailEnd/>
          </a:ln>
        </p:spPr>
      </p:pic>
      <p:pic>
        <p:nvPicPr>
          <p:cNvPr id="21507" name="Picture 4" descr="N3"/>
          <p:cNvPicPr>
            <a:picLocks noChangeAspect="1" noChangeArrowheads="1"/>
          </p:cNvPicPr>
          <p:nvPr/>
        </p:nvPicPr>
        <p:blipFill>
          <a:blip r:embed="rId3"/>
          <a:srcRect/>
          <a:stretch>
            <a:fillRect/>
          </a:stretch>
        </p:blipFill>
        <p:spPr bwMode="auto">
          <a:xfrm rot="16200000" flipV="1">
            <a:off x="-3352800" y="3352800"/>
            <a:ext cx="6858000" cy="152400"/>
          </a:xfrm>
          <a:prstGeom prst="rect">
            <a:avLst/>
          </a:prstGeom>
          <a:noFill/>
          <a:ln w="9525">
            <a:noFill/>
            <a:miter lim="800000"/>
            <a:headEnd/>
            <a:tailEnd/>
          </a:ln>
        </p:spPr>
      </p:pic>
      <p:pic>
        <p:nvPicPr>
          <p:cNvPr id="21508" name="Picture 5" descr="N3"/>
          <p:cNvPicPr>
            <a:picLocks noChangeAspect="1" noChangeArrowheads="1"/>
          </p:cNvPicPr>
          <p:nvPr/>
        </p:nvPicPr>
        <p:blipFill>
          <a:blip r:embed="rId3"/>
          <a:srcRect/>
          <a:stretch>
            <a:fillRect/>
          </a:stretch>
        </p:blipFill>
        <p:spPr bwMode="auto">
          <a:xfrm rot="16200000" flipV="1">
            <a:off x="5715000" y="3352800"/>
            <a:ext cx="6858000" cy="152400"/>
          </a:xfrm>
          <a:prstGeom prst="rect">
            <a:avLst/>
          </a:prstGeom>
          <a:noFill/>
          <a:ln w="9525">
            <a:noFill/>
            <a:miter lim="800000"/>
            <a:headEnd/>
            <a:tailEnd/>
          </a:ln>
        </p:spPr>
      </p:pic>
      <p:sp>
        <p:nvSpPr>
          <p:cNvPr id="21509" name="Text Box 6"/>
          <p:cNvSpPr txBox="1">
            <a:spLocks noChangeArrowheads="1"/>
          </p:cNvSpPr>
          <p:nvPr/>
        </p:nvSpPr>
        <p:spPr bwMode="auto">
          <a:xfrm>
            <a:off x="2133600" y="152400"/>
            <a:ext cx="5105400" cy="461665"/>
          </a:xfrm>
          <a:prstGeom prst="rect">
            <a:avLst/>
          </a:prstGeom>
          <a:noFill/>
          <a:ln w="9525">
            <a:noFill/>
            <a:miter lim="800000"/>
            <a:headEnd/>
            <a:tailEnd/>
          </a:ln>
        </p:spPr>
        <p:txBody>
          <a:bodyPr>
            <a:spAutoFit/>
          </a:bodyPr>
          <a:lstStyle/>
          <a:p>
            <a:pPr algn="ctr">
              <a:spcBef>
                <a:spcPct val="50000"/>
              </a:spcBef>
            </a:pPr>
            <a:r>
              <a:rPr lang="en-US" sz="2400" b="1" dirty="0" err="1" smtClean="0">
                <a:solidFill>
                  <a:schemeClr val="hlink"/>
                </a:solidFill>
                <a:latin typeface="Times New Roman" pitchFamily="18" charset="0"/>
                <a:cs typeface="Arial" charset="0"/>
              </a:rPr>
              <a:t>Khoa</a:t>
            </a:r>
            <a:r>
              <a:rPr lang="en-US" sz="2400" b="1" dirty="0" smtClean="0">
                <a:solidFill>
                  <a:schemeClr val="hlink"/>
                </a:solidFill>
                <a:latin typeface="Times New Roman" pitchFamily="18" charset="0"/>
                <a:cs typeface="Arial" charset="0"/>
              </a:rPr>
              <a:t> </a:t>
            </a:r>
            <a:r>
              <a:rPr lang="en-US" sz="2400" b="1" dirty="0" err="1">
                <a:solidFill>
                  <a:schemeClr val="hlink"/>
                </a:solidFill>
                <a:latin typeface="Times New Roman" pitchFamily="18" charset="0"/>
                <a:cs typeface="Arial" charset="0"/>
              </a:rPr>
              <a:t>học</a:t>
            </a:r>
            <a:endParaRPr lang="en-US" sz="2400" b="1" dirty="0">
              <a:solidFill>
                <a:schemeClr val="hlink"/>
              </a:solidFill>
              <a:latin typeface="Times New Roman" pitchFamily="18" charset="0"/>
              <a:cs typeface="Arial" charset="0"/>
            </a:endParaRPr>
          </a:p>
        </p:txBody>
      </p:sp>
      <p:sp>
        <p:nvSpPr>
          <p:cNvPr id="21510" name="Rectangle 5"/>
          <p:cNvSpPr>
            <a:spLocks noChangeArrowheads="1"/>
          </p:cNvSpPr>
          <p:nvPr/>
        </p:nvSpPr>
        <p:spPr bwMode="auto">
          <a:xfrm>
            <a:off x="152400" y="1676400"/>
            <a:ext cx="8686800" cy="822325"/>
          </a:xfrm>
          <a:prstGeom prst="rect">
            <a:avLst/>
          </a:prstGeom>
          <a:noFill/>
          <a:ln w="9525">
            <a:noFill/>
            <a:miter lim="800000"/>
            <a:headEnd/>
            <a:tailEnd/>
          </a:ln>
        </p:spPr>
        <p:txBody>
          <a:bodyPr>
            <a:spAutoFit/>
          </a:bodyPr>
          <a:lstStyle/>
          <a:p>
            <a:pPr algn="ctr"/>
            <a:r>
              <a:rPr lang="en-US" sz="2400" b="1" u="sng">
                <a:solidFill>
                  <a:srgbClr val="FF0000"/>
                </a:solidFill>
                <a:cs typeface="Arial" charset="0"/>
              </a:rPr>
              <a:t>Hoạt động 1</a:t>
            </a:r>
            <a:r>
              <a:rPr lang="en-US" sz="2400" b="1">
                <a:solidFill>
                  <a:srgbClr val="FF0000"/>
                </a:solidFill>
                <a:cs typeface="Arial" charset="0"/>
              </a:rPr>
              <a:t>:</a:t>
            </a:r>
            <a:r>
              <a:rPr lang="en-US" sz="2400" b="1">
                <a:solidFill>
                  <a:schemeClr val="hlink"/>
                </a:solidFill>
                <a:cs typeface="Arial" charset="0"/>
              </a:rPr>
              <a:t> Vì sao cần phải phối hợp nhiều loại thức ăn và thường xuyên thay đổi món ăn?</a:t>
            </a:r>
            <a:endParaRPr lang="en-US" sz="2400" b="1" i="1" u="sng">
              <a:solidFill>
                <a:schemeClr val="hlink"/>
              </a:solidFill>
              <a:latin typeface="VNI-Times" pitchFamily="2" charset="0"/>
              <a:cs typeface="Arial" charset="0"/>
            </a:endParaRPr>
          </a:p>
        </p:txBody>
      </p:sp>
      <p:sp>
        <p:nvSpPr>
          <p:cNvPr id="21511" name="Rectangle 5"/>
          <p:cNvSpPr>
            <a:spLocks noChangeArrowheads="1"/>
          </p:cNvSpPr>
          <p:nvPr/>
        </p:nvSpPr>
        <p:spPr bwMode="auto">
          <a:xfrm>
            <a:off x="1905000" y="914400"/>
            <a:ext cx="5715000" cy="822325"/>
          </a:xfrm>
          <a:prstGeom prst="rect">
            <a:avLst/>
          </a:prstGeom>
          <a:noFill/>
          <a:ln w="9525">
            <a:noFill/>
            <a:miter lim="800000"/>
            <a:headEnd/>
            <a:tailEnd/>
          </a:ln>
        </p:spPr>
        <p:txBody>
          <a:bodyPr>
            <a:spAutoFit/>
          </a:bodyPr>
          <a:lstStyle/>
          <a:p>
            <a:pPr algn="ctr"/>
            <a:r>
              <a:rPr lang="en-US" sz="2400" b="1">
                <a:solidFill>
                  <a:srgbClr val="FF0000"/>
                </a:solidFill>
                <a:cs typeface="Arial" charset="0"/>
              </a:rPr>
              <a:t>Tại sao cần phải phối hợp nhiều loại thức ăn?</a:t>
            </a:r>
            <a:endParaRPr lang="en-US" sz="2400" i="1" u="sng">
              <a:solidFill>
                <a:srgbClr val="FF0000"/>
              </a:solidFill>
              <a:latin typeface="VNI-Times" pitchFamily="2" charset="0"/>
              <a:cs typeface="Arial" charset="0"/>
            </a:endParaRPr>
          </a:p>
        </p:txBody>
      </p:sp>
      <p:pic>
        <p:nvPicPr>
          <p:cNvPr id="21513" name="Picture 9" descr="671691"/>
          <p:cNvPicPr>
            <a:picLocks noChangeAspect="1" noChangeArrowheads="1" noCrop="1"/>
          </p:cNvPicPr>
          <p:nvPr/>
        </p:nvPicPr>
        <p:blipFill>
          <a:blip r:embed="rId4"/>
          <a:srcRect/>
          <a:stretch>
            <a:fillRect/>
          </a:stretch>
        </p:blipFill>
        <p:spPr bwMode="auto">
          <a:xfrm>
            <a:off x="7648575" y="255588"/>
            <a:ext cx="1343025" cy="1144587"/>
          </a:xfrm>
          <a:prstGeom prst="rect">
            <a:avLst/>
          </a:prstGeom>
          <a:noFill/>
        </p:spPr>
      </p:pic>
      <p:pic>
        <p:nvPicPr>
          <p:cNvPr id="21514" name="Picture 10" descr="671691"/>
          <p:cNvPicPr>
            <a:picLocks noChangeAspect="1" noChangeArrowheads="1" noCrop="1"/>
          </p:cNvPicPr>
          <p:nvPr/>
        </p:nvPicPr>
        <p:blipFill>
          <a:blip r:embed="rId4"/>
          <a:srcRect/>
          <a:stretch>
            <a:fillRect/>
          </a:stretch>
        </p:blipFill>
        <p:spPr bwMode="auto">
          <a:xfrm>
            <a:off x="76200" y="228600"/>
            <a:ext cx="1295400" cy="1095375"/>
          </a:xfrm>
          <a:prstGeom prst="rect">
            <a:avLst/>
          </a:prstGeom>
          <a:noFill/>
        </p:spPr>
      </p:pic>
      <p:pic>
        <p:nvPicPr>
          <p:cNvPr id="21515" name="Picture 11" descr="chim bay"/>
          <p:cNvPicPr>
            <a:picLocks noChangeAspect="1" noChangeArrowheads="1" noCrop="1"/>
          </p:cNvPicPr>
          <p:nvPr/>
        </p:nvPicPr>
        <p:blipFill>
          <a:blip r:embed="rId5"/>
          <a:srcRect/>
          <a:stretch>
            <a:fillRect/>
          </a:stretch>
        </p:blipFill>
        <p:spPr bwMode="auto">
          <a:xfrm>
            <a:off x="6400800" y="381000"/>
            <a:ext cx="1908175" cy="457200"/>
          </a:xfrm>
          <a:prstGeom prst="rect">
            <a:avLst/>
          </a:prstGeom>
          <a:noFill/>
        </p:spPr>
      </p:pic>
      <p:pic>
        <p:nvPicPr>
          <p:cNvPr id="21516" name="Picture 12" descr="chim bay"/>
          <p:cNvPicPr>
            <a:picLocks noChangeAspect="1" noChangeArrowheads="1" noCrop="1"/>
          </p:cNvPicPr>
          <p:nvPr/>
        </p:nvPicPr>
        <p:blipFill>
          <a:blip r:embed="rId5"/>
          <a:srcRect/>
          <a:stretch>
            <a:fillRect/>
          </a:stretch>
        </p:blipFill>
        <p:spPr bwMode="auto">
          <a:xfrm>
            <a:off x="1219200" y="914400"/>
            <a:ext cx="1908175" cy="457200"/>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N3"/>
          <p:cNvPicPr>
            <a:picLocks noChangeAspect="1" noChangeArrowheads="1"/>
          </p:cNvPicPr>
          <p:nvPr/>
        </p:nvPicPr>
        <p:blipFill>
          <a:blip r:embed="rId4"/>
          <a:srcRect/>
          <a:stretch>
            <a:fillRect/>
          </a:stretch>
        </p:blipFill>
        <p:spPr bwMode="auto">
          <a:xfrm rot="10800000" flipV="1">
            <a:off x="0" y="-9525"/>
            <a:ext cx="9144000" cy="184150"/>
          </a:xfrm>
          <a:prstGeom prst="rect">
            <a:avLst/>
          </a:prstGeom>
          <a:noFill/>
          <a:ln w="9525">
            <a:noFill/>
            <a:miter lim="800000"/>
            <a:headEnd/>
            <a:tailEnd/>
          </a:ln>
        </p:spPr>
      </p:pic>
      <p:pic>
        <p:nvPicPr>
          <p:cNvPr id="22530" name="Picture 3" descr="N3"/>
          <p:cNvPicPr>
            <a:picLocks noChangeAspect="1" noChangeArrowheads="1"/>
          </p:cNvPicPr>
          <p:nvPr/>
        </p:nvPicPr>
        <p:blipFill>
          <a:blip r:embed="rId4"/>
          <a:srcRect/>
          <a:stretch>
            <a:fillRect/>
          </a:stretch>
        </p:blipFill>
        <p:spPr bwMode="auto">
          <a:xfrm rot="10800000" flipV="1">
            <a:off x="0" y="6705600"/>
            <a:ext cx="9144000" cy="161925"/>
          </a:xfrm>
          <a:prstGeom prst="rect">
            <a:avLst/>
          </a:prstGeom>
          <a:noFill/>
          <a:ln w="9525">
            <a:noFill/>
            <a:miter lim="800000"/>
            <a:headEnd/>
            <a:tailEnd/>
          </a:ln>
        </p:spPr>
      </p:pic>
      <p:pic>
        <p:nvPicPr>
          <p:cNvPr id="22531" name="Picture 4" descr="N3"/>
          <p:cNvPicPr>
            <a:picLocks noChangeAspect="1" noChangeArrowheads="1"/>
          </p:cNvPicPr>
          <p:nvPr/>
        </p:nvPicPr>
        <p:blipFill>
          <a:blip r:embed="rId4"/>
          <a:srcRect/>
          <a:stretch>
            <a:fillRect/>
          </a:stretch>
        </p:blipFill>
        <p:spPr bwMode="auto">
          <a:xfrm rot="16200000" flipV="1">
            <a:off x="-3352800" y="3352800"/>
            <a:ext cx="6858000" cy="152400"/>
          </a:xfrm>
          <a:prstGeom prst="rect">
            <a:avLst/>
          </a:prstGeom>
          <a:noFill/>
          <a:ln w="9525">
            <a:noFill/>
            <a:miter lim="800000"/>
            <a:headEnd/>
            <a:tailEnd/>
          </a:ln>
        </p:spPr>
      </p:pic>
      <p:pic>
        <p:nvPicPr>
          <p:cNvPr id="22532" name="Picture 5" descr="N3"/>
          <p:cNvPicPr>
            <a:picLocks noChangeAspect="1" noChangeArrowheads="1"/>
          </p:cNvPicPr>
          <p:nvPr/>
        </p:nvPicPr>
        <p:blipFill>
          <a:blip r:embed="rId4"/>
          <a:srcRect/>
          <a:stretch>
            <a:fillRect/>
          </a:stretch>
        </p:blipFill>
        <p:spPr bwMode="auto">
          <a:xfrm rot="16200000" flipV="1">
            <a:off x="5715000" y="3352800"/>
            <a:ext cx="6858000" cy="152400"/>
          </a:xfrm>
          <a:prstGeom prst="rect">
            <a:avLst/>
          </a:prstGeom>
          <a:noFill/>
          <a:ln w="9525">
            <a:noFill/>
            <a:miter lim="800000"/>
            <a:headEnd/>
            <a:tailEnd/>
          </a:ln>
        </p:spPr>
      </p:pic>
      <p:graphicFrame>
        <p:nvGraphicFramePr>
          <p:cNvPr id="23581" name="Group 29"/>
          <p:cNvGraphicFramePr>
            <a:graphicFrameLocks noGrp="1"/>
          </p:cNvGraphicFramePr>
          <p:nvPr/>
        </p:nvGraphicFramePr>
        <p:xfrm>
          <a:off x="325438" y="914400"/>
          <a:ext cx="8610600" cy="5874703"/>
        </p:xfrm>
        <a:graphic>
          <a:graphicData uri="http://schemas.openxmlformats.org/drawingml/2006/table">
            <a:tbl>
              <a:tblPr/>
              <a:tblGrid>
                <a:gridCol w="4932362"/>
                <a:gridCol w="3678238"/>
              </a:tblGrid>
              <a:tr h="18748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3200" b="0" i="0" u="sng" strike="noStrike" cap="none" normalizeH="0" baseline="0" smtClean="0">
                          <a:ln>
                            <a:noFill/>
                          </a:ln>
                          <a:solidFill>
                            <a:srgbClr val="FF0000"/>
                          </a:solidFill>
                          <a:effectLst/>
                          <a:latin typeface="Times New Roman" pitchFamily="18" charset="0"/>
                        </a:rPr>
                        <a:t>Câu 1:</a:t>
                      </a:r>
                      <a:r>
                        <a:rPr kumimoji="0" lang="en-US" sz="3200" b="0" i="0" u="none" strike="noStrike" cap="none" normalizeH="0" baseline="0" smtClean="0">
                          <a:ln>
                            <a:noFill/>
                          </a:ln>
                          <a:solidFill>
                            <a:schemeClr val="hlink"/>
                          </a:solidFill>
                          <a:effectLst/>
                          <a:latin typeface="Times New Roman" pitchFamily="18" charset="0"/>
                        </a:rPr>
                        <a:t> Nếu ngày nào cũng chỉ ăn một loại thức ăn và một loại rau thì có ảnh hưởng gì đến hoạt động sống không?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1557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3200" b="0" i="0" u="sng" strike="noStrike" cap="none" normalizeH="0" baseline="0" smtClean="0">
                          <a:ln>
                            <a:noFill/>
                          </a:ln>
                          <a:solidFill>
                            <a:srgbClr val="FF0000"/>
                          </a:solidFill>
                          <a:effectLst/>
                          <a:latin typeface="Times New Roman" pitchFamily="18" charset="0"/>
                        </a:rPr>
                        <a:t>Câu 2:</a:t>
                      </a:r>
                      <a:r>
                        <a:rPr kumimoji="0" lang="en-US" sz="3200" b="0" i="0" u="none" strike="noStrike" cap="none" normalizeH="0" baseline="0" smtClean="0">
                          <a:ln>
                            <a:noFill/>
                          </a:ln>
                          <a:solidFill>
                            <a:schemeClr val="hlink"/>
                          </a:solidFill>
                          <a:effectLst/>
                          <a:latin typeface="Times New Roman" pitchFamily="18" charset="0"/>
                        </a:rPr>
                        <a:t> Để có sức khỏe tốt chúng ta cần ăn như thế nào?</a:t>
                      </a:r>
                      <a:endParaRPr kumimoji="0" lang="en-US" sz="3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891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3200" b="0" i="0" u="sng" strike="noStrike" cap="none" normalizeH="0" baseline="0" smtClean="0">
                          <a:ln>
                            <a:noFill/>
                          </a:ln>
                          <a:solidFill>
                            <a:srgbClr val="FF0000"/>
                          </a:solidFill>
                          <a:effectLst/>
                          <a:latin typeface="Times New Roman" pitchFamily="18" charset="0"/>
                        </a:rPr>
                        <a:t>Câu 3:</a:t>
                      </a:r>
                      <a:r>
                        <a:rPr kumimoji="0" lang="en-US" sz="3200" b="0" i="0" u="none" strike="noStrike" cap="none" normalizeH="0" baseline="0" smtClean="0">
                          <a:ln>
                            <a:noFill/>
                          </a:ln>
                          <a:solidFill>
                            <a:schemeClr val="tx1"/>
                          </a:solidFill>
                          <a:effectLst/>
                          <a:latin typeface="Times New Roman" pitchFamily="18" charset="0"/>
                        </a:rPr>
                        <a:t> </a:t>
                      </a:r>
                      <a:r>
                        <a:rPr kumimoji="0" lang="en-US" sz="3200" b="0" i="0" u="none" strike="noStrike" cap="none" normalizeH="0" baseline="0" smtClean="0">
                          <a:ln>
                            <a:noFill/>
                          </a:ln>
                          <a:solidFill>
                            <a:schemeClr val="hlink"/>
                          </a:solidFill>
                          <a:effectLst/>
                          <a:latin typeface="Times New Roman" pitchFamily="18" charset="0"/>
                        </a:rPr>
                        <a:t>Vì sao cần phải phối hợp nhiều loại thức ăn và thường xuyên thay đổi món ăn?</a:t>
                      </a:r>
                      <a:endParaRPr kumimoji="0" lang="en-US" sz="3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2547" name="Picture 21" descr="j0232133"/>
          <p:cNvPicPr>
            <a:picLocks noChangeAspect="1" noChangeArrowheads="1"/>
          </p:cNvPicPr>
          <p:nvPr/>
        </p:nvPicPr>
        <p:blipFill>
          <a:blip r:embed="rId5"/>
          <a:srcRect/>
          <a:stretch>
            <a:fillRect/>
          </a:stretch>
        </p:blipFill>
        <p:spPr bwMode="auto">
          <a:xfrm rot="-512918">
            <a:off x="5105400" y="4724400"/>
            <a:ext cx="2057400" cy="1963738"/>
          </a:xfrm>
          <a:prstGeom prst="rect">
            <a:avLst/>
          </a:prstGeom>
          <a:noFill/>
          <a:ln w="9525">
            <a:noFill/>
            <a:miter lim="800000"/>
            <a:headEnd/>
            <a:tailEnd/>
          </a:ln>
        </p:spPr>
      </p:pic>
      <p:sp>
        <p:nvSpPr>
          <p:cNvPr id="62486" name="AutoShape 9"/>
          <p:cNvSpPr>
            <a:spLocks noChangeArrowheads="1"/>
          </p:cNvSpPr>
          <p:nvPr/>
        </p:nvSpPr>
        <p:spPr bwMode="auto">
          <a:xfrm>
            <a:off x="5181600" y="0"/>
            <a:ext cx="3962400" cy="4800600"/>
          </a:xfrm>
          <a:prstGeom prst="cloudCallout">
            <a:avLst>
              <a:gd name="adj1" fmla="val -32491"/>
              <a:gd name="adj2" fmla="val 48380"/>
            </a:avLst>
          </a:prstGeom>
          <a:solidFill>
            <a:srgbClr val="FFFF00"/>
          </a:solidFill>
          <a:ln w="9525">
            <a:solidFill>
              <a:schemeClr val="tx1"/>
            </a:solidFill>
            <a:round/>
            <a:headEnd/>
            <a:tailEnd/>
          </a:ln>
        </p:spPr>
        <p:txBody>
          <a:bodyPr/>
          <a:lstStyle/>
          <a:p>
            <a:pPr algn="ctr"/>
            <a:r>
              <a:rPr lang="en-US" sz="6000" b="1">
                <a:solidFill>
                  <a:srgbClr val="FF0000"/>
                </a:solidFill>
              </a:rPr>
              <a:t>Thảo luận nhóm</a:t>
            </a:r>
          </a:p>
        </p:txBody>
      </p:sp>
      <p:sp>
        <p:nvSpPr>
          <p:cNvPr id="22549" name="Text Box 24"/>
          <p:cNvSpPr txBox="1">
            <a:spLocks noChangeArrowheads="1"/>
          </p:cNvSpPr>
          <p:nvPr/>
        </p:nvSpPr>
        <p:spPr bwMode="auto">
          <a:xfrm>
            <a:off x="304800" y="228600"/>
            <a:ext cx="6096000" cy="579438"/>
          </a:xfrm>
          <a:prstGeom prst="rect">
            <a:avLst/>
          </a:prstGeom>
          <a:noFill/>
          <a:ln w="9525">
            <a:noFill/>
            <a:miter lim="800000"/>
            <a:headEnd/>
            <a:tailEnd/>
          </a:ln>
        </p:spPr>
        <p:txBody>
          <a:bodyPr>
            <a:spAutoFit/>
          </a:bodyPr>
          <a:lstStyle/>
          <a:p>
            <a:pPr>
              <a:spcBef>
                <a:spcPct val="50000"/>
              </a:spcBef>
            </a:pPr>
            <a:r>
              <a:rPr lang="en-US" sz="3200">
                <a:solidFill>
                  <a:srgbClr val="FF0000"/>
                </a:solidFill>
              </a:rPr>
              <a:t>Đọc và trả lời các câu hỏi sau:</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2486"/>
                                        </p:tgtEl>
                                        <p:attrNameLst>
                                          <p:attrName>style.visibility</p:attrName>
                                        </p:attrNameLst>
                                      </p:cBhvr>
                                      <p:to>
                                        <p:strVal val="visible"/>
                                      </p:to>
                                    </p:set>
                                    <p:animEffect transition="in" filter="diamond(in)">
                                      <p:cBhvr>
                                        <p:cTn id="7" dur="500"/>
                                        <p:tgtEl>
                                          <p:spTgt spid="62486"/>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150&quot;&gt;&lt;/object&gt;&lt;object type=&quot;2&quot; unique_id=&quot;10151&quot;&gt;&lt;object type=&quot;3&quot; unique_id=&quot;10152&quot;&gt;&lt;property id=&quot;20148&quot; value=&quot;5&quot;/&gt;&lt;property id=&quot;20300&quot; value=&quot;Slide 1&quot;/&gt;&lt;property id=&quot;20307&quot; value=&quot;349&quot;/&gt;&lt;/object&gt;&lt;object type=&quot;3&quot; unique_id=&quot;10153&quot;&gt;&lt;property id=&quot;20148&quot; value=&quot;5&quot;/&gt;&lt;property id=&quot;20300&quot; value=&quot;Slide 2&quot;/&gt;&lt;property id=&quot;20307&quot; value=&quot;272&quot;/&gt;&lt;/object&gt;&lt;object type=&quot;3&quot; unique_id=&quot;10154&quot;&gt;&lt;property id=&quot;20148&quot; value=&quot;5&quot;/&gt;&lt;property id=&quot;20300&quot; value=&quot;Slide 3&quot;/&gt;&lt;property id=&quot;20307&quot; value=&quot;273&quot;/&gt;&lt;/object&gt;&lt;object type=&quot;3&quot; unique_id=&quot;10155&quot;&gt;&lt;property id=&quot;20148&quot; value=&quot;5&quot;/&gt;&lt;property id=&quot;20300&quot; value=&quot;Slide 4&quot;/&gt;&lt;property id=&quot;20307&quot; value=&quot;274&quot;/&gt;&lt;/object&gt;&lt;object type=&quot;3&quot; unique_id=&quot;10156&quot;&gt;&lt;property id=&quot;20148&quot; value=&quot;5&quot;/&gt;&lt;property id=&quot;20300&quot; value=&quot;Slide 5&quot;/&gt;&lt;property id=&quot;20307&quot; value=&quot;277&quot;/&gt;&lt;/object&gt;&lt;object type=&quot;3&quot; unique_id=&quot;10157&quot;&gt;&lt;property id=&quot;20148&quot; value=&quot;5&quot;/&gt;&lt;property id=&quot;20300&quot; value=&quot;Slide 6&quot;/&gt;&lt;property id=&quot;20307&quot; value=&quot;278&quot;/&gt;&lt;/object&gt;&lt;object type=&quot;3&quot; unique_id=&quot;10158&quot;&gt;&lt;property id=&quot;20148&quot; value=&quot;5&quot;/&gt;&lt;property id=&quot;20300&quot; value=&quot;Slide 7&quot;/&gt;&lt;property id=&quot;20307&quot; value=&quot;279&quot;/&gt;&lt;/object&gt;&lt;object type=&quot;3&quot; unique_id=&quot;10159&quot;&gt;&lt;property id=&quot;20148&quot; value=&quot;5&quot;/&gt;&lt;property id=&quot;20300&quot; value=&quot;Slide 8&quot;/&gt;&lt;property id=&quot;20307&quot; value=&quot;285&quot;/&gt;&lt;/object&gt;&lt;object type=&quot;3&quot; unique_id=&quot;10160&quot;&gt;&lt;property id=&quot;20148&quot; value=&quot;5&quot;/&gt;&lt;property id=&quot;20300&quot; value=&quot;Slide 9&quot;/&gt;&lt;property id=&quot;20307&quot; value=&quot;343&quot;/&gt;&lt;/object&gt;&lt;object type=&quot;3&quot; unique_id=&quot;10161&quot;&gt;&lt;property id=&quot;20148&quot; value=&quot;5&quot;/&gt;&lt;property id=&quot;20300&quot; value=&quot;Slide 10&quot;/&gt;&lt;property id=&quot;20307&quot; value=&quot;308&quot;/&gt;&lt;/object&gt;&lt;object type=&quot;3&quot; unique_id=&quot;10162&quot;&gt;&lt;property id=&quot;20148&quot; value=&quot;5&quot;/&gt;&lt;property id=&quot;20300&quot; value=&quot;Slide 11&quot;/&gt;&lt;property id=&quot;20307&quot; value=&quot;337&quot;/&gt;&lt;/object&gt;&lt;object type=&quot;3&quot; unique_id=&quot;10163&quot;&gt;&lt;property id=&quot;20148&quot; value=&quot;5&quot;/&gt;&lt;property id=&quot;20300&quot; value=&quot;Slide 12&quot;/&gt;&lt;property id=&quot;20307&quot; value=&quot;336&quot;/&gt;&lt;/object&gt;&lt;object type=&quot;3&quot; unique_id=&quot;10164&quot;&gt;&lt;property id=&quot;20148&quot; value=&quot;5&quot;/&gt;&lt;property id=&quot;20300&quot; value=&quot;Slide 13&quot;/&gt;&lt;property id=&quot;20307&quot; value=&quot;310&quot;/&gt;&lt;/object&gt;&lt;object type=&quot;3&quot; unique_id=&quot;10165&quot;&gt;&lt;property id=&quot;20148&quot; value=&quot;5&quot;/&gt;&lt;property id=&quot;20300&quot; value=&quot;Slide 14&quot;/&gt;&lt;property id=&quot;20307&quot; value=&quot;287&quot;/&gt;&lt;/object&gt;&lt;object type=&quot;3&quot; unique_id=&quot;10166&quot;&gt;&lt;property id=&quot;20148&quot; value=&quot;5&quot;/&gt;&lt;property id=&quot;20300&quot; value=&quot;Slide 15&quot;/&gt;&lt;property id=&quot;20307&quot; value=&quot;335&quot;/&gt;&lt;/object&gt;&lt;object type=&quot;3&quot; unique_id=&quot;10167&quot;&gt;&lt;property id=&quot;20148&quot; value=&quot;5&quot;/&gt;&lt;property id=&quot;20300&quot; value=&quot;Slide 16&quot;/&gt;&lt;property id=&quot;20307&quot; value=&quot;331&quot;/&gt;&lt;/object&gt;&lt;object type=&quot;3&quot; unique_id=&quot;10168&quot;&gt;&lt;property id=&quot;20148&quot; value=&quot;5&quot;/&gt;&lt;property id=&quot;20300&quot; value=&quot;Slide 17&quot;/&gt;&lt;property id=&quot;20307&quot; value=&quot;323&quot;/&gt;&lt;/object&gt;&lt;object type=&quot;3&quot; unique_id=&quot;10169&quot;&gt;&lt;property id=&quot;20148&quot; value=&quot;5&quot;/&gt;&lt;property id=&quot;20300&quot; value=&quot;Slide 18&quot;/&gt;&lt;property id=&quot;20307&quot; value=&quot;347&quot;/&gt;&lt;/object&gt;&lt;object type=&quot;3&quot; unique_id=&quot;10170&quot;&gt;&lt;property id=&quot;20148&quot; value=&quot;5&quot;/&gt;&lt;property id=&quot;20300&quot; value=&quot;Slide 19&quot;/&gt;&lt;property id=&quot;20307&quot; value=&quot;326&quot;/&gt;&lt;/object&gt;&lt;object type=&quot;3&quot; unique_id=&quot;10171&quot;&gt;&lt;property id=&quot;20148&quot; value=&quot;5&quot;/&gt;&lt;property id=&quot;20300&quot; value=&quot;Slide 20&quot;/&gt;&lt;property id=&quot;20307&quot; value=&quot;330&quot;/&gt;&lt;/object&gt;&lt;object type=&quot;3&quot; unique_id=&quot;10172&quot;&gt;&lt;property id=&quot;20148&quot; value=&quot;5&quot;/&gt;&lt;property id=&quot;20300&quot; value=&quot;Slide 21&quot;/&gt;&lt;property id=&quot;20307&quot; value=&quot;329&quot;/&gt;&lt;/object&gt;&lt;object type=&quot;3&quot; unique_id=&quot;10173&quot;&gt;&lt;property id=&quot;20148&quot; value=&quot;5&quot;/&gt;&lt;property id=&quot;20300&quot; value=&quot;Slide 22&quot;/&gt;&lt;property id=&quot;20307&quot; value=&quot;320&quot;/&gt;&lt;/object&gt;&lt;object type=&quot;3&quot; unique_id=&quot;10174&quot;&gt;&lt;property id=&quot;20148&quot; value=&quot;5&quot;/&gt;&lt;property id=&quot;20300&quot; value=&quot;Slide 23&quot;/&gt;&lt;property id=&quot;20307&quot; value=&quot;290&quot;/&gt;&lt;/object&gt;&lt;object type=&quot;3&quot; unique_id=&quot;10175&quot;&gt;&lt;property id=&quot;20148&quot; value=&quot;5&quot;/&gt;&lt;property id=&quot;20300&quot; value=&quot;Slide 24&quot;/&gt;&lt;property id=&quot;20307&quot; value=&quot;314&quot;/&gt;&lt;/object&gt;&lt;object type=&quot;3&quot; unique_id=&quot;10176&quot;&gt;&lt;property id=&quot;20148&quot; value=&quot;5&quot;/&gt;&lt;property id=&quot;20300&quot; value=&quot;Slide 25&quot;/&gt;&lt;property id=&quot;20307&quot; value=&quot;346&quot;/&gt;&lt;/object&gt;&lt;object type=&quot;3&quot; unique_id=&quot;10177&quot;&gt;&lt;property id=&quot;20148&quot; value=&quot;5&quot;/&gt;&lt;property id=&quot;20300&quot; value=&quot;Slide 26&quot;/&gt;&lt;property id=&quot;20307&quot; value=&quot;341&quot;/&gt;&lt;/object&gt;&lt;object type=&quot;3&quot; unique_id=&quot;10178&quot;&gt;&lt;property id=&quot;20148&quot; value=&quot;5&quot;/&gt;&lt;property id=&quot;20300&quot; value=&quot;Slide 27&quot;/&gt;&lt;property id=&quot;20307&quot; value=&quot;313&quot;/&gt;&lt;/object&gt;&lt;object type=&quot;3&quot; unique_id=&quot;10179&quot;&gt;&lt;property id=&quot;20148&quot; value=&quot;5&quot;/&gt;&lt;property id=&quot;20300&quot; value=&quot;Slide 28&quot;/&gt;&lt;property id=&quot;20307&quot; value=&quot;344&quot;/&gt;&lt;/object&gt;&lt;object type=&quot;3&quot; unique_id=&quot;10180&quot;&gt;&lt;property id=&quot;20148&quot; value=&quot;5&quot;/&gt;&lt;property id=&quot;20300&quot; value=&quot;Slide 29&quot;/&gt;&lt;property id=&quot;20307&quot; value=&quot;345&quot;/&gt;&lt;/object&gt;&lt;object type=&quot;3&quot; unique_id=&quot;10181&quot;&gt;&lt;property id=&quot;20148&quot; value=&quot;5&quot;/&gt;&lt;property id=&quot;20300&quot; value=&quot;Slide 30&quot;/&gt;&lt;property id=&quot;20307&quot; value=&quot;340&quot;/&gt;&lt;/object&gt;&lt;object type=&quot;3&quot; unique_id=&quot;10182&quot;&gt;&lt;property id=&quot;20148&quot; value=&quot;5&quot;/&gt;&lt;property id=&quot;20300&quot; value=&quot;Slide 31&quot;/&gt;&lt;property id=&quot;20307&quot; value=&quot;298&quot;/&gt;&lt;/object&gt;&lt;object type=&quot;3&quot; unique_id=&quot;10183&quot;&gt;&lt;property id=&quot;20148&quot; value=&quot;5&quot;/&gt;&lt;property id=&quot;20300&quot; value=&quot;Slide 32&quot;/&gt;&lt;property id=&quot;20307&quot; value=&quot;333&quot;/&gt;&lt;/object&gt;&lt;object type=&quot;3&quot; unique_id=&quot;10184&quot;&gt;&lt;property id=&quot;20148&quot; value=&quot;5&quot;/&gt;&lt;property id=&quot;20300&quot; value=&quot;Slide 33&quot;/&gt;&lt;property id=&quot;20307&quot; value=&quot;302&quot;/&gt;&lt;/object&gt;&lt;object type=&quot;3&quot; unique_id=&quot;10185&quot;&gt;&lt;property id=&quot;20148&quot; value=&quot;5&quot;/&gt;&lt;property id=&quot;20300&quot; value=&quot;Slide 34&quot;/&gt;&lt;property id=&quot;20307&quot; value=&quot;303&quot;/&gt;&lt;/object&gt;&lt;/object&gt;&lt;/object&gt;&lt;/database&gt;"/>
  <p:tag name="SECTOMILLISECCONVERTED" val="1"/>
  <p:tag name="ISPRING_RESOURCE_PATHS_HASH_PRESENTER" val="26b3dec7ad91a7d6583f254fcc991e743aae6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931</TotalTime>
  <Words>1751</Words>
  <Application>Microsoft Office PowerPoint</Application>
  <PresentationFormat>On-screen Show (4:3)</PresentationFormat>
  <Paragraphs>122</Paragraphs>
  <Slides>34</Slides>
  <Notes>0</Notes>
  <HiddenSlides>0</HiddenSlides>
  <MMClips>1</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computer</dc:creator>
  <cp:lastModifiedBy>AutoBVT</cp:lastModifiedBy>
  <cp:revision>82</cp:revision>
  <dcterms:created xsi:type="dcterms:W3CDTF">2011-08-16T13:47:20Z</dcterms:created>
  <dcterms:modified xsi:type="dcterms:W3CDTF">2017-09-23T05:30:03Z</dcterms:modified>
</cp:coreProperties>
</file>